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2" r:id="rId2"/>
  </p:sldMasterIdLst>
  <p:notesMasterIdLst>
    <p:notesMasterId r:id="rId34"/>
  </p:notesMasterIdLst>
  <p:sldIdLst>
    <p:sldId id="337" r:id="rId3"/>
    <p:sldId id="259" r:id="rId4"/>
    <p:sldId id="257" r:id="rId5"/>
    <p:sldId id="362" r:id="rId6"/>
    <p:sldId id="363" r:id="rId7"/>
    <p:sldId id="338" r:id="rId8"/>
    <p:sldId id="339" r:id="rId9"/>
    <p:sldId id="340" r:id="rId10"/>
    <p:sldId id="341" r:id="rId11"/>
    <p:sldId id="342" r:id="rId12"/>
    <p:sldId id="343" r:id="rId13"/>
    <p:sldId id="344" r:id="rId14"/>
    <p:sldId id="345" r:id="rId15"/>
    <p:sldId id="346" r:id="rId16"/>
    <p:sldId id="347" r:id="rId17"/>
    <p:sldId id="329" r:id="rId18"/>
    <p:sldId id="348" r:id="rId19"/>
    <p:sldId id="349" r:id="rId20"/>
    <p:sldId id="350" r:id="rId21"/>
    <p:sldId id="351" r:id="rId22"/>
    <p:sldId id="352" r:id="rId23"/>
    <p:sldId id="353" r:id="rId24"/>
    <p:sldId id="354" r:id="rId25"/>
    <p:sldId id="355" r:id="rId26"/>
    <p:sldId id="356" r:id="rId27"/>
    <p:sldId id="357" r:id="rId28"/>
    <p:sldId id="358" r:id="rId29"/>
    <p:sldId id="359" r:id="rId30"/>
    <p:sldId id="360" r:id="rId31"/>
    <p:sldId id="361" r:id="rId32"/>
    <p:sldId id="264" r:id="rId3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4"/>
  </p:normalViewPr>
  <p:slideViewPr>
    <p:cSldViewPr snapToGrid="0" snapToObjects="1">
      <p:cViewPr varScale="1">
        <p:scale>
          <a:sx n="106" d="100"/>
          <a:sy n="106" d="100"/>
        </p:scale>
        <p:origin x="732"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6/11/relationships/changesInfo" Target="changesInfos/changesInfo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u Lintula" userId="09c2f73e0998f50b" providerId="LiveId" clId="{D4673106-2E63-4068-9192-771DCF6CCB0B}"/>
    <pc:docChg chg="custSel modSld">
      <pc:chgData name="Anu Lintula" userId="09c2f73e0998f50b" providerId="LiveId" clId="{D4673106-2E63-4068-9192-771DCF6CCB0B}" dt="2019-06-25T15:41:32.074" v="27" actId="1076"/>
      <pc:docMkLst>
        <pc:docMk/>
      </pc:docMkLst>
      <pc:sldChg chg="addSp delSp modSp">
        <pc:chgData name="Anu Lintula" userId="09c2f73e0998f50b" providerId="LiveId" clId="{D4673106-2E63-4068-9192-771DCF6CCB0B}" dt="2019-06-25T15:41:32.074" v="27" actId="1076"/>
        <pc:sldMkLst>
          <pc:docMk/>
          <pc:sldMk cId="3071750409" sldId="340"/>
        </pc:sldMkLst>
        <pc:picChg chg="add del mod">
          <ac:chgData name="Anu Lintula" userId="09c2f73e0998f50b" providerId="LiveId" clId="{D4673106-2E63-4068-9192-771DCF6CCB0B}" dt="2019-06-25T15:36:55.564" v="12" actId="478"/>
          <ac:picMkLst>
            <pc:docMk/>
            <pc:sldMk cId="3071750409" sldId="340"/>
            <ac:picMk id="4" creationId="{57239E32-ACFB-438B-B0AF-441934507739}"/>
          </ac:picMkLst>
        </pc:picChg>
        <pc:picChg chg="add del mod">
          <ac:chgData name="Anu Lintula" userId="09c2f73e0998f50b" providerId="LiveId" clId="{D4673106-2E63-4068-9192-771DCF6CCB0B}" dt="2019-06-25T15:40:57.185" v="22" actId="478"/>
          <ac:picMkLst>
            <pc:docMk/>
            <pc:sldMk cId="3071750409" sldId="340"/>
            <ac:picMk id="5" creationId="{A741E9DF-EE76-4490-ABA4-E20F2CC0E5A7}"/>
          </ac:picMkLst>
        </pc:picChg>
        <pc:picChg chg="add mod">
          <ac:chgData name="Anu Lintula" userId="09c2f73e0998f50b" providerId="LiveId" clId="{D4673106-2E63-4068-9192-771DCF6CCB0B}" dt="2019-06-25T15:37:50.571" v="18" actId="1076"/>
          <ac:picMkLst>
            <pc:docMk/>
            <pc:sldMk cId="3071750409" sldId="340"/>
            <ac:picMk id="8" creationId="{464940F7-E7F6-42FB-A3DD-F6B4391B3C5B}"/>
          </ac:picMkLst>
        </pc:picChg>
        <pc:picChg chg="add mod">
          <ac:chgData name="Anu Lintula" userId="09c2f73e0998f50b" providerId="LiveId" clId="{D4673106-2E63-4068-9192-771DCF6CCB0B}" dt="2019-06-25T15:40:37.585" v="21" actId="1076"/>
          <ac:picMkLst>
            <pc:docMk/>
            <pc:sldMk cId="3071750409" sldId="340"/>
            <ac:picMk id="9" creationId="{DE1DB21A-87EC-4625-B4E7-A1A7D1CA110B}"/>
          </ac:picMkLst>
        </pc:picChg>
        <pc:picChg chg="add mod">
          <ac:chgData name="Anu Lintula" userId="09c2f73e0998f50b" providerId="LiveId" clId="{D4673106-2E63-4068-9192-771DCF6CCB0B}" dt="2019-06-25T15:41:32.074" v="27" actId="1076"/>
          <ac:picMkLst>
            <pc:docMk/>
            <pc:sldMk cId="3071750409" sldId="340"/>
            <ac:picMk id="10" creationId="{69B70075-8F8D-4EE2-A856-E75D0B463CF5}"/>
          </ac:picMkLst>
        </pc:picChg>
      </pc:sldChg>
      <pc:sldChg chg="modAnim">
        <pc:chgData name="Anu Lintula" userId="09c2f73e0998f50b" providerId="LiveId" clId="{D4673106-2E63-4068-9192-771DCF6CCB0B}" dt="2019-06-25T15:19:06.579" v="0"/>
        <pc:sldMkLst>
          <pc:docMk/>
          <pc:sldMk cId="1516204313" sldId="347"/>
        </pc:sldMkLst>
      </pc:sldChg>
      <pc:sldChg chg="modSp">
        <pc:chgData name="Anu Lintula" userId="09c2f73e0998f50b" providerId="LiveId" clId="{D4673106-2E63-4068-9192-771DCF6CCB0B}" dt="2019-06-25T15:30:55.778" v="6" actId="20577"/>
        <pc:sldMkLst>
          <pc:docMk/>
          <pc:sldMk cId="2791400026" sldId="362"/>
        </pc:sldMkLst>
        <pc:spChg chg="mod">
          <ac:chgData name="Anu Lintula" userId="09c2f73e0998f50b" providerId="LiveId" clId="{D4673106-2E63-4068-9192-771DCF6CCB0B}" dt="2019-06-25T15:30:55.778" v="6" actId="20577"/>
          <ac:spMkLst>
            <pc:docMk/>
            <pc:sldMk cId="2791400026" sldId="362"/>
            <ac:spMk id="3" creationId="{8A3608CA-D841-4C86-A9F7-AE52960E61B3}"/>
          </ac:spMkLst>
        </pc:spChg>
      </pc:sldChg>
    </pc:docChg>
  </pc:docChgLst>
  <pc:docChgLst>
    <pc:chgData name="Anu Lintula" userId="ca4d0cd4b5047de3" providerId="LiveId" clId="{15FCD524-33A1-49B1-A501-37A53015CF98}"/>
    <pc:docChg chg="custSel modSld">
      <pc:chgData name="Anu Lintula" userId="ca4d0cd4b5047de3" providerId="LiveId" clId="{15FCD524-33A1-49B1-A501-37A53015CF98}" dt="2024-05-30T15:43:51.139" v="333" actId="20577"/>
      <pc:docMkLst>
        <pc:docMk/>
      </pc:docMkLst>
      <pc:sldChg chg="modSp mod">
        <pc:chgData name="Anu Lintula" userId="ca4d0cd4b5047de3" providerId="LiveId" clId="{15FCD524-33A1-49B1-A501-37A53015CF98}" dt="2024-05-30T15:33:09.621" v="20" actId="20577"/>
        <pc:sldMkLst>
          <pc:docMk/>
          <pc:sldMk cId="1161436734" sldId="257"/>
        </pc:sldMkLst>
        <pc:spChg chg="mod">
          <ac:chgData name="Anu Lintula" userId="ca4d0cd4b5047de3" providerId="LiveId" clId="{15FCD524-33A1-49B1-A501-37A53015CF98}" dt="2024-05-30T15:33:09.621" v="20" actId="20577"/>
          <ac:spMkLst>
            <pc:docMk/>
            <pc:sldMk cId="1161436734" sldId="257"/>
            <ac:spMk id="3" creationId="{00000000-0000-0000-0000-000000000000}"/>
          </ac:spMkLst>
        </pc:spChg>
      </pc:sldChg>
      <pc:sldChg chg="modSp mod">
        <pc:chgData name="Anu Lintula" userId="ca4d0cd4b5047de3" providerId="LiveId" clId="{15FCD524-33A1-49B1-A501-37A53015CF98}" dt="2024-05-30T15:43:19.028" v="290" actId="400"/>
        <pc:sldMkLst>
          <pc:docMk/>
          <pc:sldMk cId="902818633" sldId="259"/>
        </pc:sldMkLst>
        <pc:spChg chg="mod">
          <ac:chgData name="Anu Lintula" userId="ca4d0cd4b5047de3" providerId="LiveId" clId="{15FCD524-33A1-49B1-A501-37A53015CF98}" dt="2024-05-30T15:43:19.028" v="290" actId="400"/>
          <ac:spMkLst>
            <pc:docMk/>
            <pc:sldMk cId="902818633" sldId="259"/>
            <ac:spMk id="3" creationId="{00000000-0000-0000-0000-000000000000}"/>
          </ac:spMkLst>
        </pc:spChg>
      </pc:sldChg>
      <pc:sldChg chg="modSp mod">
        <pc:chgData name="Anu Lintula" userId="ca4d0cd4b5047de3" providerId="LiveId" clId="{15FCD524-33A1-49B1-A501-37A53015CF98}" dt="2024-05-30T15:36:35.024" v="150" actId="20577"/>
        <pc:sldMkLst>
          <pc:docMk/>
          <pc:sldMk cId="2111145274" sldId="338"/>
        </pc:sldMkLst>
        <pc:spChg chg="mod">
          <ac:chgData name="Anu Lintula" userId="ca4d0cd4b5047de3" providerId="LiveId" clId="{15FCD524-33A1-49B1-A501-37A53015CF98}" dt="2024-05-30T15:36:35.024" v="150" actId="20577"/>
          <ac:spMkLst>
            <pc:docMk/>
            <pc:sldMk cId="2111145274" sldId="338"/>
            <ac:spMk id="3" creationId="{00000000-0000-0000-0000-000000000000}"/>
          </ac:spMkLst>
        </pc:spChg>
      </pc:sldChg>
      <pc:sldChg chg="modSp mod">
        <pc:chgData name="Anu Lintula" userId="ca4d0cd4b5047de3" providerId="LiveId" clId="{15FCD524-33A1-49B1-A501-37A53015CF98}" dt="2024-05-30T15:38:33.991" v="273" actId="20577"/>
        <pc:sldMkLst>
          <pc:docMk/>
          <pc:sldMk cId="3882181422" sldId="343"/>
        </pc:sldMkLst>
        <pc:spChg chg="mod">
          <ac:chgData name="Anu Lintula" userId="ca4d0cd4b5047de3" providerId="LiveId" clId="{15FCD524-33A1-49B1-A501-37A53015CF98}" dt="2024-05-30T15:38:33.991" v="273" actId="20577"/>
          <ac:spMkLst>
            <pc:docMk/>
            <pc:sldMk cId="3882181422" sldId="343"/>
            <ac:spMk id="3" creationId="{00000000-0000-0000-0000-000000000000}"/>
          </ac:spMkLst>
        </pc:spChg>
      </pc:sldChg>
      <pc:sldChg chg="modSp mod">
        <pc:chgData name="Anu Lintula" userId="ca4d0cd4b5047de3" providerId="LiveId" clId="{15FCD524-33A1-49B1-A501-37A53015CF98}" dt="2024-05-30T15:38:53.026" v="275" actId="1076"/>
        <pc:sldMkLst>
          <pc:docMk/>
          <pc:sldMk cId="1671091246" sldId="345"/>
        </pc:sldMkLst>
        <pc:spChg chg="mod">
          <ac:chgData name="Anu Lintula" userId="ca4d0cd4b5047de3" providerId="LiveId" clId="{15FCD524-33A1-49B1-A501-37A53015CF98}" dt="2024-05-30T15:38:53.026" v="275" actId="1076"/>
          <ac:spMkLst>
            <pc:docMk/>
            <pc:sldMk cId="1671091246" sldId="345"/>
            <ac:spMk id="3" creationId="{00000000-0000-0000-0000-000000000000}"/>
          </ac:spMkLst>
        </pc:spChg>
      </pc:sldChg>
      <pc:sldChg chg="modSp mod">
        <pc:chgData name="Anu Lintula" userId="ca4d0cd4b5047de3" providerId="LiveId" clId="{15FCD524-33A1-49B1-A501-37A53015CF98}" dt="2024-05-30T15:39:53.449" v="282" actId="20577"/>
        <pc:sldMkLst>
          <pc:docMk/>
          <pc:sldMk cId="672218168" sldId="350"/>
        </pc:sldMkLst>
        <pc:spChg chg="mod">
          <ac:chgData name="Anu Lintula" userId="ca4d0cd4b5047de3" providerId="LiveId" clId="{15FCD524-33A1-49B1-A501-37A53015CF98}" dt="2024-05-30T15:39:53.449" v="282" actId="20577"/>
          <ac:spMkLst>
            <pc:docMk/>
            <pc:sldMk cId="672218168" sldId="350"/>
            <ac:spMk id="2" creationId="{00000000-0000-0000-0000-000000000000}"/>
          </ac:spMkLst>
        </pc:spChg>
        <pc:spChg chg="mod">
          <ac:chgData name="Anu Lintula" userId="ca4d0cd4b5047de3" providerId="LiveId" clId="{15FCD524-33A1-49B1-A501-37A53015CF98}" dt="2024-05-30T15:39:46.350" v="277" actId="1076"/>
          <ac:spMkLst>
            <pc:docMk/>
            <pc:sldMk cId="672218168" sldId="350"/>
            <ac:spMk id="3" creationId="{00000000-0000-0000-0000-000000000000}"/>
          </ac:spMkLst>
        </pc:spChg>
      </pc:sldChg>
      <pc:sldChg chg="modSp mod">
        <pc:chgData name="Anu Lintula" userId="ca4d0cd4b5047de3" providerId="LiveId" clId="{15FCD524-33A1-49B1-A501-37A53015CF98}" dt="2024-05-30T15:40:08.431" v="284" actId="27636"/>
        <pc:sldMkLst>
          <pc:docMk/>
          <pc:sldMk cId="3038959273" sldId="352"/>
        </pc:sldMkLst>
        <pc:spChg chg="mod">
          <ac:chgData name="Anu Lintula" userId="ca4d0cd4b5047de3" providerId="LiveId" clId="{15FCD524-33A1-49B1-A501-37A53015CF98}" dt="2024-05-30T15:40:08.431" v="284" actId="27636"/>
          <ac:spMkLst>
            <pc:docMk/>
            <pc:sldMk cId="3038959273" sldId="352"/>
            <ac:spMk id="3" creationId="{00000000-0000-0000-0000-000000000000}"/>
          </ac:spMkLst>
        </pc:spChg>
      </pc:sldChg>
      <pc:sldChg chg="modSp mod">
        <pc:chgData name="Anu Lintula" userId="ca4d0cd4b5047de3" providerId="LiveId" clId="{15FCD524-33A1-49B1-A501-37A53015CF98}" dt="2024-05-30T15:40:15.791" v="286" actId="27636"/>
        <pc:sldMkLst>
          <pc:docMk/>
          <pc:sldMk cId="1552821163" sldId="353"/>
        </pc:sldMkLst>
        <pc:spChg chg="mod">
          <ac:chgData name="Anu Lintula" userId="ca4d0cd4b5047de3" providerId="LiveId" clId="{15FCD524-33A1-49B1-A501-37A53015CF98}" dt="2024-05-30T15:40:15.791" v="286" actId="27636"/>
          <ac:spMkLst>
            <pc:docMk/>
            <pc:sldMk cId="1552821163" sldId="353"/>
            <ac:spMk id="3" creationId="{00000000-0000-0000-0000-000000000000}"/>
          </ac:spMkLst>
        </pc:spChg>
      </pc:sldChg>
      <pc:sldChg chg="modSp mod">
        <pc:chgData name="Anu Lintula" userId="ca4d0cd4b5047de3" providerId="LiveId" clId="{15FCD524-33A1-49B1-A501-37A53015CF98}" dt="2024-05-30T15:42:19.866" v="288" actId="27636"/>
        <pc:sldMkLst>
          <pc:docMk/>
          <pc:sldMk cId="2534741768" sldId="357"/>
        </pc:sldMkLst>
        <pc:spChg chg="mod">
          <ac:chgData name="Anu Lintula" userId="ca4d0cd4b5047de3" providerId="LiveId" clId="{15FCD524-33A1-49B1-A501-37A53015CF98}" dt="2024-05-30T15:42:19.866" v="288" actId="27636"/>
          <ac:spMkLst>
            <pc:docMk/>
            <pc:sldMk cId="2534741768" sldId="357"/>
            <ac:spMk id="3" creationId="{00000000-0000-0000-0000-000000000000}"/>
          </ac:spMkLst>
        </pc:spChg>
      </pc:sldChg>
      <pc:sldChg chg="delSp modSp mod">
        <pc:chgData name="Anu Lintula" userId="ca4d0cd4b5047de3" providerId="LiveId" clId="{15FCD524-33A1-49B1-A501-37A53015CF98}" dt="2024-05-30T15:43:51.139" v="333" actId="20577"/>
        <pc:sldMkLst>
          <pc:docMk/>
          <pc:sldMk cId="2791400026" sldId="362"/>
        </pc:sldMkLst>
        <pc:spChg chg="mod">
          <ac:chgData name="Anu Lintula" userId="ca4d0cd4b5047de3" providerId="LiveId" clId="{15FCD524-33A1-49B1-A501-37A53015CF98}" dt="2024-05-30T15:34:58.712" v="75" actId="27636"/>
          <ac:spMkLst>
            <pc:docMk/>
            <pc:sldMk cId="2791400026" sldId="362"/>
            <ac:spMk id="3" creationId="{8A3608CA-D841-4C86-A9F7-AE52960E61B3}"/>
          </ac:spMkLst>
        </pc:spChg>
        <pc:spChg chg="mod">
          <ac:chgData name="Anu Lintula" userId="ca4d0cd4b5047de3" providerId="LiveId" clId="{15FCD524-33A1-49B1-A501-37A53015CF98}" dt="2024-05-30T15:43:51.139" v="333" actId="20577"/>
          <ac:spMkLst>
            <pc:docMk/>
            <pc:sldMk cId="2791400026" sldId="362"/>
            <ac:spMk id="5" creationId="{32660546-E0E4-414A-A2AD-670E8C9AA5B3}"/>
          </ac:spMkLst>
        </pc:spChg>
        <pc:spChg chg="mod">
          <ac:chgData name="Anu Lintula" userId="ca4d0cd4b5047de3" providerId="LiveId" clId="{15FCD524-33A1-49B1-A501-37A53015CF98}" dt="2024-05-30T15:34:54.814" v="73" actId="1076"/>
          <ac:spMkLst>
            <pc:docMk/>
            <pc:sldMk cId="2791400026" sldId="362"/>
            <ac:spMk id="12" creationId="{F7C94B2F-E63F-42B0-B35F-DEAC8CCF6EE1}"/>
          </ac:spMkLst>
        </pc:spChg>
        <pc:picChg chg="del mod">
          <ac:chgData name="Anu Lintula" userId="ca4d0cd4b5047de3" providerId="LiveId" clId="{15FCD524-33A1-49B1-A501-37A53015CF98}" dt="2024-05-30T15:34:46.020" v="71" actId="478"/>
          <ac:picMkLst>
            <pc:docMk/>
            <pc:sldMk cId="2791400026" sldId="362"/>
            <ac:picMk id="10" creationId="{37513E3E-B8FA-4B81-9917-D27E4056E620}"/>
          </ac:picMkLst>
        </pc:picChg>
        <pc:picChg chg="mod">
          <ac:chgData name="Anu Lintula" userId="ca4d0cd4b5047de3" providerId="LiveId" clId="{15FCD524-33A1-49B1-A501-37A53015CF98}" dt="2024-05-30T15:34:50.182" v="72" actId="1076"/>
          <ac:picMkLst>
            <pc:docMk/>
            <pc:sldMk cId="2791400026" sldId="362"/>
            <ac:picMk id="11" creationId="{9134659E-B97F-4CE9-B9EA-9E67C9E63770}"/>
          </ac:picMkLst>
        </pc:picChg>
        <pc:picChg chg="mod">
          <ac:chgData name="Anu Lintula" userId="ca4d0cd4b5047de3" providerId="LiveId" clId="{15FCD524-33A1-49B1-A501-37A53015CF98}" dt="2024-05-30T15:35:04.636" v="76" actId="1076"/>
          <ac:picMkLst>
            <pc:docMk/>
            <pc:sldMk cId="2791400026" sldId="362"/>
            <ac:picMk id="13" creationId="{EDD51114-2189-469B-A579-E76C640651B8}"/>
          </ac:picMkLst>
        </pc:picChg>
      </pc:sldChg>
      <pc:sldChg chg="modSp mod">
        <pc:chgData name="Anu Lintula" userId="ca4d0cd4b5047de3" providerId="LiveId" clId="{15FCD524-33A1-49B1-A501-37A53015CF98}" dt="2024-05-30T15:35:48.406" v="123" actId="20577"/>
        <pc:sldMkLst>
          <pc:docMk/>
          <pc:sldMk cId="3592736128" sldId="363"/>
        </pc:sldMkLst>
        <pc:spChg chg="mod">
          <ac:chgData name="Anu Lintula" userId="ca4d0cd4b5047de3" providerId="LiveId" clId="{15FCD524-33A1-49B1-A501-37A53015CF98}" dt="2024-05-30T15:35:48.406" v="123" actId="20577"/>
          <ac:spMkLst>
            <pc:docMk/>
            <pc:sldMk cId="3592736128" sldId="363"/>
            <ac:spMk id="3" creationId="{30986917-DCBC-43D5-A816-1DDC46FBA84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4044AE-A62D-D54D-B969-7D373EC79E44}" type="datetimeFigureOut">
              <a:rPr lang="fi-FI" smtClean="0"/>
              <a:t>23.10.2024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FE943-9F4C-D841-9524-3BFEBE507E09}" type="slidenum">
              <a:rPr lang="fi-FI" smtClean="0"/>
              <a:t>‹#›</a:t>
            </a:fld>
            <a:endParaRPr lang="fi-FI"/>
          </a:p>
        </p:txBody>
      </p:sp>
    </p:spTree>
    <p:extLst>
      <p:ext uri="{BB962C8B-B14F-4D97-AF65-F5344CB8AC3E}">
        <p14:creationId xmlns:p14="http://schemas.microsoft.com/office/powerpoint/2010/main" val="313364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Tässä yhteydessä voit kertoa myös kennelpiireistä</a:t>
            </a:r>
            <a:endParaRPr lang="fi-FI" baseline="0" dirty="0"/>
          </a:p>
          <a:p>
            <a:r>
              <a:rPr lang="fi-FI" dirty="0"/>
              <a:t>https://www.kennelliitto.fi/yhteystiedot/muut-yhteystiedot/kennelpiirit</a:t>
            </a:r>
          </a:p>
          <a:p>
            <a:endParaRPr lang="fi-FI" dirty="0"/>
          </a:p>
        </p:txBody>
      </p:sp>
      <p:sp>
        <p:nvSpPr>
          <p:cNvPr id="4" name="Dian numeron paikkamerkki 3"/>
          <p:cNvSpPr>
            <a:spLocks noGrp="1"/>
          </p:cNvSpPr>
          <p:nvPr>
            <p:ph type="sldNum" sz="quarter" idx="10"/>
          </p:nvPr>
        </p:nvSpPr>
        <p:spPr/>
        <p:txBody>
          <a:bodyPr/>
          <a:lstStyle/>
          <a:p>
            <a:fld id="{69CFE943-9F4C-D841-9524-3BFEBE507E09}" type="slidenum">
              <a:rPr lang="fi-FI" smtClean="0"/>
              <a:t>3</a:t>
            </a:fld>
            <a:endParaRPr lang="fi-FI"/>
          </a:p>
        </p:txBody>
      </p:sp>
    </p:spTree>
    <p:extLst>
      <p:ext uri="{BB962C8B-B14F-4D97-AF65-F5344CB8AC3E}">
        <p14:creationId xmlns:p14="http://schemas.microsoft.com/office/powerpoint/2010/main" val="457465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Pohtikaa</a:t>
            </a:r>
            <a:r>
              <a:rPr lang="fi-FI" sz="1200" kern="1200" baseline="0" dirty="0">
                <a:solidFill>
                  <a:schemeClr val="tx1"/>
                </a:solidFill>
                <a:effectLst/>
                <a:latin typeface="+mn-lt"/>
                <a:ea typeface="+mn-ea"/>
                <a:cs typeface="+mn-cs"/>
              </a:rPr>
              <a:t> yhdessä, mistä tunnistaa hyvän kasvattajan</a:t>
            </a:r>
            <a:br>
              <a:rPr lang="fi-FI" sz="1200" kern="1200" baseline="0" dirty="0">
                <a:solidFill>
                  <a:schemeClr val="tx1"/>
                </a:solidFill>
                <a:effectLst/>
                <a:latin typeface="+mn-lt"/>
                <a:ea typeface="+mn-ea"/>
                <a:cs typeface="+mn-cs"/>
              </a:rPr>
            </a:br>
            <a:r>
              <a:rPr lang="fi-FI" sz="1200" kern="1200" baseline="0" dirty="0">
                <a:solidFill>
                  <a:schemeClr val="tx1"/>
                </a:solidFill>
                <a:effectLst/>
                <a:latin typeface="+mn-lt"/>
                <a:ea typeface="+mn-ea"/>
                <a:cs typeface="+mn-cs"/>
              </a:rPr>
              <a:t>Voit mainita myös, että rotujärjestöt ja rotua harrastavat yhdistykset voivat auttaa pennunhankinnassa</a:t>
            </a:r>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10"/>
          </p:nvPr>
        </p:nvSpPr>
        <p:spPr/>
        <p:txBody>
          <a:bodyPr/>
          <a:lstStyle/>
          <a:p>
            <a:fld id="{69CFE943-9F4C-D841-9524-3BFEBE507E09}" type="slidenum">
              <a:rPr lang="fi-FI" smtClean="0"/>
              <a:t>14</a:t>
            </a:fld>
            <a:endParaRPr lang="fi-FI"/>
          </a:p>
        </p:txBody>
      </p:sp>
    </p:spTree>
    <p:extLst>
      <p:ext uri="{BB962C8B-B14F-4D97-AF65-F5344CB8AC3E}">
        <p14:creationId xmlns:p14="http://schemas.microsoft.com/office/powerpoint/2010/main" val="802872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Ravinto: sopiva</a:t>
            </a:r>
            <a:r>
              <a:rPr lang="fi-FI" baseline="0" dirty="0"/>
              <a:t> ruoka, puruluita ajanvietteeksi ja pureskelun tarpeen tyydyttämiseksi</a:t>
            </a:r>
          </a:p>
          <a:p>
            <a:r>
              <a:rPr lang="fi-FI" baseline="0" dirty="0"/>
              <a:t>Tarpeilleen: useamman kerran päivässä</a:t>
            </a:r>
          </a:p>
          <a:p>
            <a:r>
              <a:rPr lang="fi-FI" baseline="0" dirty="0"/>
              <a:t>Liikunta: päivittäin, vaihteleva maasto, riittävästi, mahdollisuuksien mukaan myös vapaana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baseline="0" dirty="0"/>
              <a:t>Aivojumppa: kouluttaminen, aktivointi esim. leluilla, </a:t>
            </a:r>
            <a:r>
              <a:rPr lang="fi-FI" sz="1200" kern="1200" dirty="0">
                <a:solidFill>
                  <a:schemeClr val="tx1"/>
                </a:solidFill>
                <a:effectLst/>
                <a:latin typeface="+mn-lt"/>
                <a:ea typeface="+mn-ea"/>
                <a:cs typeface="+mn-cs"/>
              </a:rPr>
              <a:t>älypelejä koiralle, talouspaperihylsyt, maitopurkit</a:t>
            </a:r>
          </a:p>
          <a:p>
            <a:r>
              <a:rPr lang="fi-FI" dirty="0"/>
              <a:t>Oma lepopaikka: koiralla tulee olla mahdollisuus vetäytyä myös rauhassa nukkumaan</a:t>
            </a:r>
          </a:p>
          <a:p>
            <a:r>
              <a:rPr lang="fi-FI" dirty="0"/>
              <a:t>Oma</a:t>
            </a:r>
            <a:r>
              <a:rPr lang="fi-FI" baseline="0" dirty="0"/>
              <a:t> lauma: koira on sosiaalinen eläin, rotujen välinen sosiaalisuuden tarve vaihtelee, lauma voi olla koiria tai ihmisiä</a:t>
            </a:r>
          </a:p>
          <a:p>
            <a:r>
              <a:rPr lang="fi-FI" baseline="0" dirty="0"/>
              <a:t>Rytmi ja rutiinit: luovat turvallisuutta</a:t>
            </a:r>
            <a:endParaRPr lang="fi-FI" dirty="0"/>
          </a:p>
          <a:p>
            <a:endParaRPr lang="fi-FI" dirty="0"/>
          </a:p>
        </p:txBody>
      </p:sp>
      <p:sp>
        <p:nvSpPr>
          <p:cNvPr id="4" name="Dian numeron paikkamerkki 3"/>
          <p:cNvSpPr>
            <a:spLocks noGrp="1"/>
          </p:cNvSpPr>
          <p:nvPr>
            <p:ph type="sldNum" sz="quarter" idx="10"/>
          </p:nvPr>
        </p:nvSpPr>
        <p:spPr/>
        <p:txBody>
          <a:bodyPr/>
          <a:lstStyle/>
          <a:p>
            <a:fld id="{69CFE943-9F4C-D841-9524-3BFEBE507E09}" type="slidenum">
              <a:rPr lang="fi-FI" smtClean="0"/>
              <a:t>15</a:t>
            </a:fld>
            <a:endParaRPr lang="fi-FI"/>
          </a:p>
        </p:txBody>
      </p:sp>
    </p:spTree>
    <p:extLst>
      <p:ext uri="{BB962C8B-B14F-4D97-AF65-F5344CB8AC3E}">
        <p14:creationId xmlns:p14="http://schemas.microsoft.com/office/powerpoint/2010/main" val="797456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aseline="0" dirty="0"/>
              <a:t>Kuuntele kasvattajan, kokeneen harrastajan, eläinlääkärin ja eläinkaupan neuvoja ruokinnassa</a:t>
            </a:r>
            <a:br>
              <a:rPr lang="fi-FI" baseline="0" dirty="0"/>
            </a:br>
            <a:r>
              <a:rPr lang="fi-FI" baseline="0" dirty="0"/>
              <a:t>Muistuta nuoria olemaan mediakriittisiä (esim. Facebook-ryhmät)</a:t>
            </a:r>
            <a:br>
              <a:rPr lang="fi-FI" baseline="0" dirty="0"/>
            </a:br>
            <a:r>
              <a:rPr lang="fi-FI" baseline="0" dirty="0"/>
              <a:t>Voit kertoa eri ruokintatavoista ottamatta kantaa niiden paremmuuteen</a:t>
            </a:r>
          </a:p>
          <a:p>
            <a:endParaRPr lang="fi-FI" dirty="0"/>
          </a:p>
        </p:txBody>
      </p:sp>
      <p:sp>
        <p:nvSpPr>
          <p:cNvPr id="4" name="Dian numeron paikkamerkki 3"/>
          <p:cNvSpPr>
            <a:spLocks noGrp="1"/>
          </p:cNvSpPr>
          <p:nvPr>
            <p:ph type="sldNum" sz="quarter" idx="10"/>
          </p:nvPr>
        </p:nvSpPr>
        <p:spPr/>
        <p:txBody>
          <a:bodyPr/>
          <a:lstStyle/>
          <a:p>
            <a:fld id="{69CFE943-9F4C-D841-9524-3BFEBE507E09}" type="slidenum">
              <a:rPr lang="fi-FI" smtClean="0"/>
              <a:t>17</a:t>
            </a:fld>
            <a:endParaRPr lang="fi-FI"/>
          </a:p>
        </p:txBody>
      </p:sp>
    </p:spTree>
    <p:extLst>
      <p:ext uri="{BB962C8B-B14F-4D97-AF65-F5344CB8AC3E}">
        <p14:creationId xmlns:p14="http://schemas.microsoft.com/office/powerpoint/2010/main" val="548509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69CFE943-9F4C-D841-9524-3BFEBE507E09}" type="slidenum">
              <a:rPr lang="fi-FI" smtClean="0"/>
              <a:t>18</a:t>
            </a:fld>
            <a:endParaRPr lang="fi-FI"/>
          </a:p>
        </p:txBody>
      </p:sp>
    </p:spTree>
    <p:extLst>
      <p:ext uri="{BB962C8B-B14F-4D97-AF65-F5344CB8AC3E}">
        <p14:creationId xmlns:p14="http://schemas.microsoft.com/office/powerpoint/2010/main" val="2961475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https://www.hankikoira.fi/koiratietoa/koiran-perushoito/koiran-ruokinta</a:t>
            </a:r>
            <a:br>
              <a:rPr lang="fi-FI" dirty="0"/>
            </a:br>
            <a:r>
              <a:rPr lang="fi-FI" dirty="0"/>
              <a:t>Rasvaiset ruoat, esim. kinkun rasva voivat aiheuttaa haimatulehduksen</a:t>
            </a:r>
          </a:p>
        </p:txBody>
      </p:sp>
      <p:sp>
        <p:nvSpPr>
          <p:cNvPr id="4" name="Dian numeron paikkamerkki 3"/>
          <p:cNvSpPr>
            <a:spLocks noGrp="1"/>
          </p:cNvSpPr>
          <p:nvPr>
            <p:ph type="sldNum" sz="quarter" idx="10"/>
          </p:nvPr>
        </p:nvSpPr>
        <p:spPr/>
        <p:txBody>
          <a:bodyPr/>
          <a:lstStyle/>
          <a:p>
            <a:fld id="{69CFE943-9F4C-D841-9524-3BFEBE507E09}" type="slidenum">
              <a:rPr lang="fi-FI" smtClean="0"/>
              <a:t>19</a:t>
            </a:fld>
            <a:endParaRPr lang="fi-FI"/>
          </a:p>
        </p:txBody>
      </p:sp>
    </p:spTree>
    <p:extLst>
      <p:ext uri="{BB962C8B-B14F-4D97-AF65-F5344CB8AC3E}">
        <p14:creationId xmlns:p14="http://schemas.microsoft.com/office/powerpoint/2010/main" val="3544494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aseline="0" dirty="0"/>
              <a:t>Mahdollisuuksien mukaan käykää perushoitotoimenpiteet läpi mallikoiran kanssa</a:t>
            </a:r>
          </a:p>
        </p:txBody>
      </p:sp>
      <p:sp>
        <p:nvSpPr>
          <p:cNvPr id="4" name="Dian numeron paikkamerkki 3"/>
          <p:cNvSpPr>
            <a:spLocks noGrp="1"/>
          </p:cNvSpPr>
          <p:nvPr>
            <p:ph type="sldNum" sz="quarter" idx="10"/>
          </p:nvPr>
        </p:nvSpPr>
        <p:spPr/>
        <p:txBody>
          <a:bodyPr/>
          <a:lstStyle/>
          <a:p>
            <a:fld id="{69CFE943-9F4C-D841-9524-3BFEBE507E09}" type="slidenum">
              <a:rPr lang="fi-FI" smtClean="0"/>
              <a:t>20</a:t>
            </a:fld>
            <a:endParaRPr lang="fi-FI"/>
          </a:p>
        </p:txBody>
      </p:sp>
    </p:spTree>
    <p:extLst>
      <p:ext uri="{BB962C8B-B14F-4D97-AF65-F5344CB8AC3E}">
        <p14:creationId xmlns:p14="http://schemas.microsoft.com/office/powerpoint/2010/main" val="14733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aseline="0" dirty="0"/>
              <a:t>Mahdollisuuksien mukaan käykää perushoitotoimenpiteet läpi mallikoiran kanssa</a:t>
            </a:r>
          </a:p>
        </p:txBody>
      </p:sp>
      <p:sp>
        <p:nvSpPr>
          <p:cNvPr id="4" name="Dian numeron paikkamerkki 3"/>
          <p:cNvSpPr>
            <a:spLocks noGrp="1"/>
          </p:cNvSpPr>
          <p:nvPr>
            <p:ph type="sldNum" sz="quarter" idx="10"/>
          </p:nvPr>
        </p:nvSpPr>
        <p:spPr/>
        <p:txBody>
          <a:bodyPr/>
          <a:lstStyle/>
          <a:p>
            <a:fld id="{69CFE943-9F4C-D841-9524-3BFEBE507E09}" type="slidenum">
              <a:rPr lang="fi-FI" smtClean="0"/>
              <a:t>21</a:t>
            </a:fld>
            <a:endParaRPr lang="fi-FI"/>
          </a:p>
        </p:txBody>
      </p:sp>
    </p:spTree>
    <p:extLst>
      <p:ext uri="{BB962C8B-B14F-4D97-AF65-F5344CB8AC3E}">
        <p14:creationId xmlns:p14="http://schemas.microsoft.com/office/powerpoint/2010/main" val="3455022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baseline="0" dirty="0"/>
              <a:t>Mahdollisuuksien mukaan käykää perushoitotoimenpiteet läpi mallikoiran kanssa</a:t>
            </a:r>
          </a:p>
          <a:p>
            <a:endParaRPr lang="fi-FI" dirty="0"/>
          </a:p>
          <a:p>
            <a:r>
              <a:rPr lang="fi-FI" dirty="0"/>
              <a:t>Näytä koiran painoon</a:t>
            </a:r>
            <a:r>
              <a:rPr lang="fi-FI" baseline="0" dirty="0"/>
              <a:t> liittyvä ”rystysesimerkki”: </a:t>
            </a:r>
          </a:p>
          <a:p>
            <a:r>
              <a:rPr lang="fi-FI" baseline="0" dirty="0"/>
              <a:t>Käsi nyrkissä, rystyset tuntuvat: liian laiha</a:t>
            </a:r>
          </a:p>
          <a:p>
            <a:r>
              <a:rPr lang="fi-FI" baseline="0" dirty="0"/>
              <a:t>Käsi auki, kämmenen puolelta rystyset eivät tunnu: liian lihava</a:t>
            </a:r>
          </a:p>
          <a:p>
            <a:r>
              <a:rPr lang="fi-FI" baseline="0" dirty="0"/>
              <a:t>Käsi auki, kämmenselän puolelta, rystyset tuntuvat painamalla: sopiva</a:t>
            </a:r>
            <a:endParaRPr lang="fi-FI" dirty="0"/>
          </a:p>
        </p:txBody>
      </p:sp>
      <p:sp>
        <p:nvSpPr>
          <p:cNvPr id="4" name="Dian numeron paikkamerkki 3"/>
          <p:cNvSpPr>
            <a:spLocks noGrp="1"/>
          </p:cNvSpPr>
          <p:nvPr>
            <p:ph type="sldNum" sz="quarter" idx="10"/>
          </p:nvPr>
        </p:nvSpPr>
        <p:spPr/>
        <p:txBody>
          <a:bodyPr/>
          <a:lstStyle/>
          <a:p>
            <a:fld id="{69CFE943-9F4C-D841-9524-3BFEBE507E09}" type="slidenum">
              <a:rPr lang="fi-FI" smtClean="0"/>
              <a:t>22</a:t>
            </a:fld>
            <a:endParaRPr lang="fi-FI"/>
          </a:p>
        </p:txBody>
      </p:sp>
    </p:spTree>
    <p:extLst>
      <p:ext uri="{BB962C8B-B14F-4D97-AF65-F5344CB8AC3E}">
        <p14:creationId xmlns:p14="http://schemas.microsoft.com/office/powerpoint/2010/main" val="2190653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baseline="0" dirty="0"/>
              <a:t>Mahdollisuuksien mukaan käykää perushoitotoimenpiteet läpi mallikoiran kanssa</a:t>
            </a:r>
          </a:p>
          <a:p>
            <a:endParaRPr lang="fi-FI" dirty="0"/>
          </a:p>
          <a:p>
            <a:r>
              <a:rPr lang="fi-FI" dirty="0"/>
              <a:t>Näytä koiran painoon</a:t>
            </a:r>
            <a:r>
              <a:rPr lang="fi-FI" baseline="0" dirty="0"/>
              <a:t> liittyvä ”rystysesimerkki”: </a:t>
            </a:r>
          </a:p>
          <a:p>
            <a:r>
              <a:rPr lang="fi-FI" baseline="0" dirty="0"/>
              <a:t>Käsi nyrkissä, rystyset tuntuvat: liian laiha</a:t>
            </a:r>
          </a:p>
          <a:p>
            <a:r>
              <a:rPr lang="fi-FI" baseline="0" dirty="0"/>
              <a:t>Käsi auki, kämmenen puolelta rystyset eivät tunnu: liian lihava</a:t>
            </a:r>
          </a:p>
          <a:p>
            <a:r>
              <a:rPr lang="fi-FI" baseline="0" dirty="0"/>
              <a:t>Käsi auki, kämmenselän puolelta, rystyset tuntuvat painamalla: sopiva</a:t>
            </a:r>
            <a:endParaRPr lang="fi-FI" dirty="0"/>
          </a:p>
        </p:txBody>
      </p:sp>
      <p:sp>
        <p:nvSpPr>
          <p:cNvPr id="4" name="Dian numeron paikkamerkki 3"/>
          <p:cNvSpPr>
            <a:spLocks noGrp="1"/>
          </p:cNvSpPr>
          <p:nvPr>
            <p:ph type="sldNum" sz="quarter" idx="10"/>
          </p:nvPr>
        </p:nvSpPr>
        <p:spPr/>
        <p:txBody>
          <a:bodyPr/>
          <a:lstStyle/>
          <a:p>
            <a:fld id="{69CFE943-9F4C-D841-9524-3BFEBE507E09}" type="slidenum">
              <a:rPr lang="fi-FI" smtClean="0"/>
              <a:t>23</a:t>
            </a:fld>
            <a:endParaRPr lang="fi-FI"/>
          </a:p>
        </p:txBody>
      </p:sp>
    </p:spTree>
    <p:extLst>
      <p:ext uri="{BB962C8B-B14F-4D97-AF65-F5344CB8AC3E}">
        <p14:creationId xmlns:p14="http://schemas.microsoft.com/office/powerpoint/2010/main" val="3122872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FontTx/>
              <a:buNone/>
            </a:pPr>
            <a:r>
              <a:rPr lang="fi-FI" dirty="0"/>
              <a:t>Tämän</a:t>
            </a:r>
            <a:r>
              <a:rPr lang="fi-FI" baseline="0" dirty="0"/>
              <a:t> dian kohdalla voitte tehdä Käytännön harjoitukset –diasarjasta tassusiteen</a:t>
            </a:r>
            <a:br>
              <a:rPr lang="fi-FI" baseline="0" dirty="0"/>
            </a:br>
            <a:r>
              <a:rPr lang="fi-FI" dirty="0"/>
              <a:t>Koira osoittaa kipua</a:t>
            </a:r>
            <a:r>
              <a:rPr lang="fi-FI" baseline="0" dirty="0"/>
              <a:t> esimerkiksi: vaisuus, ääntely, tärinä, liikkumattomuus, läähätys, piiloon hakeutuminen, muutokset liikkeissä</a:t>
            </a:r>
            <a:br>
              <a:rPr lang="fi-FI" baseline="0" dirty="0"/>
            </a:br>
            <a:r>
              <a:rPr lang="fi-FI" dirty="0"/>
              <a:t>Koiran normaali ruumiinlämpö on 38-39 astetta</a:t>
            </a:r>
          </a:p>
        </p:txBody>
      </p:sp>
      <p:sp>
        <p:nvSpPr>
          <p:cNvPr id="4" name="Dian numeron paikkamerkki 3"/>
          <p:cNvSpPr>
            <a:spLocks noGrp="1"/>
          </p:cNvSpPr>
          <p:nvPr>
            <p:ph type="sldNum" sz="quarter" idx="10"/>
          </p:nvPr>
        </p:nvSpPr>
        <p:spPr/>
        <p:txBody>
          <a:bodyPr/>
          <a:lstStyle/>
          <a:p>
            <a:fld id="{69CFE943-9F4C-D841-9524-3BFEBE507E09}" type="slidenum">
              <a:rPr lang="fi-FI" smtClean="0"/>
              <a:t>24</a:t>
            </a:fld>
            <a:endParaRPr lang="fi-FI"/>
          </a:p>
        </p:txBody>
      </p:sp>
    </p:spTree>
    <p:extLst>
      <p:ext uri="{BB962C8B-B14F-4D97-AF65-F5344CB8AC3E}">
        <p14:creationId xmlns:p14="http://schemas.microsoft.com/office/powerpoint/2010/main" val="2906420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Joka</a:t>
            </a:r>
            <a:r>
              <a:rPr lang="fi-FI" baseline="0" dirty="0"/>
              <a:t> viidennessä kodissa on vähintään yksi koira (Lähde: Tilastokeskus, 2012)</a:t>
            </a:r>
            <a:br>
              <a:rPr lang="fi-FI" baseline="0" dirty="0"/>
            </a:br>
            <a:r>
              <a:rPr lang="fi-FI" baseline="0" dirty="0">
                <a:solidFill>
                  <a:srgbClr val="FF0000"/>
                </a:solidFill>
              </a:rPr>
              <a:t>Suosituimmat koirarodut: https://www.kennelliitto.fi/koirat/rotujen-rekisteroinnit-2006-2016</a:t>
            </a:r>
            <a:br>
              <a:rPr lang="fi-FI" baseline="0" dirty="0">
                <a:solidFill>
                  <a:srgbClr val="FF0000"/>
                </a:solidFill>
              </a:rPr>
            </a:br>
            <a:r>
              <a:rPr lang="fi-FI" baseline="0" dirty="0">
                <a:solidFill>
                  <a:srgbClr val="FF0000"/>
                </a:solidFill>
              </a:rPr>
              <a:t>Kotimaiset rodut: https://www.kennelliitto.fi/koirat/kotimaiset-rodut</a:t>
            </a:r>
          </a:p>
          <a:p>
            <a:endParaRPr lang="fi-FI" dirty="0"/>
          </a:p>
        </p:txBody>
      </p:sp>
      <p:sp>
        <p:nvSpPr>
          <p:cNvPr id="4" name="Dian numeron paikkamerkki 3"/>
          <p:cNvSpPr>
            <a:spLocks noGrp="1"/>
          </p:cNvSpPr>
          <p:nvPr>
            <p:ph type="sldNum" sz="quarter" idx="10"/>
          </p:nvPr>
        </p:nvSpPr>
        <p:spPr/>
        <p:txBody>
          <a:bodyPr/>
          <a:lstStyle/>
          <a:p>
            <a:fld id="{69CFE943-9F4C-D841-9524-3BFEBE507E09}" type="slidenum">
              <a:rPr lang="fi-FI" smtClean="0"/>
              <a:t>6</a:t>
            </a:fld>
            <a:endParaRPr lang="fi-FI"/>
          </a:p>
        </p:txBody>
      </p:sp>
    </p:spTree>
    <p:extLst>
      <p:ext uri="{BB962C8B-B14F-4D97-AF65-F5344CB8AC3E}">
        <p14:creationId xmlns:p14="http://schemas.microsoft.com/office/powerpoint/2010/main" val="461595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Video</a:t>
            </a:r>
            <a:r>
              <a:rPr lang="fi-FI" baseline="0" dirty="0"/>
              <a:t> lääkkeen antamisesta: </a:t>
            </a:r>
            <a:r>
              <a:rPr lang="fi-FI" dirty="0"/>
              <a:t>https://www.youtube.com/watch?v=AU5ebY-4Fsc</a:t>
            </a:r>
          </a:p>
        </p:txBody>
      </p:sp>
      <p:sp>
        <p:nvSpPr>
          <p:cNvPr id="4" name="Dian numeron paikkamerkki 3"/>
          <p:cNvSpPr>
            <a:spLocks noGrp="1"/>
          </p:cNvSpPr>
          <p:nvPr>
            <p:ph type="sldNum" sz="quarter" idx="10"/>
          </p:nvPr>
        </p:nvSpPr>
        <p:spPr/>
        <p:txBody>
          <a:bodyPr/>
          <a:lstStyle/>
          <a:p>
            <a:fld id="{69CFE943-9F4C-D841-9524-3BFEBE507E09}" type="slidenum">
              <a:rPr lang="fi-FI" smtClean="0"/>
              <a:t>25</a:t>
            </a:fld>
            <a:endParaRPr lang="fi-FI"/>
          </a:p>
        </p:txBody>
      </p:sp>
    </p:spTree>
    <p:extLst>
      <p:ext uri="{BB962C8B-B14F-4D97-AF65-F5344CB8AC3E}">
        <p14:creationId xmlns:p14="http://schemas.microsoft.com/office/powerpoint/2010/main" val="981349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Tässä</a:t>
            </a:r>
            <a:r>
              <a:rPr lang="fi-FI" baseline="0" dirty="0"/>
              <a:t> vaiheessa voitte tehdä yhdessä Käytännön harjoituksia –diasarjasta naksutinharjoituksen</a:t>
            </a:r>
            <a:endParaRPr lang="fi-FI" dirty="0"/>
          </a:p>
        </p:txBody>
      </p:sp>
      <p:sp>
        <p:nvSpPr>
          <p:cNvPr id="4" name="Dian numeron paikkamerkki 3"/>
          <p:cNvSpPr>
            <a:spLocks noGrp="1"/>
          </p:cNvSpPr>
          <p:nvPr>
            <p:ph type="sldNum" sz="quarter" idx="10"/>
          </p:nvPr>
        </p:nvSpPr>
        <p:spPr/>
        <p:txBody>
          <a:bodyPr/>
          <a:lstStyle/>
          <a:p>
            <a:fld id="{69CFE943-9F4C-D841-9524-3BFEBE507E09}" type="slidenum">
              <a:rPr lang="fi-FI" smtClean="0"/>
              <a:t>26</a:t>
            </a:fld>
            <a:endParaRPr lang="fi-FI"/>
          </a:p>
        </p:txBody>
      </p:sp>
    </p:spTree>
    <p:extLst>
      <p:ext uri="{BB962C8B-B14F-4D97-AF65-F5344CB8AC3E}">
        <p14:creationId xmlns:p14="http://schemas.microsoft.com/office/powerpoint/2010/main" val="3931049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Koulutukset: Lisäksi usein pennuille erikseen tarkoitettuja ”leikkikouluja”</a:t>
            </a:r>
            <a:br>
              <a:rPr lang="fi-FI" dirty="0"/>
            </a:br>
            <a:r>
              <a:rPr lang="fi-FI" dirty="0"/>
              <a:t>Lajeista: rodunomaiset lajit (esim. tietyt metsästys-, vinttikoira- ja paimennusharjoitukset) kuin myös kaikille roduille tarkoitetut yleiset lajit (esim. </a:t>
            </a:r>
            <a:r>
              <a:rPr lang="fi-FI" dirty="0" err="1"/>
              <a:t>toko</a:t>
            </a:r>
            <a:r>
              <a:rPr lang="fi-FI" dirty="0"/>
              <a:t>, </a:t>
            </a:r>
            <a:r>
              <a:rPr lang="fi-FI" dirty="0" err="1"/>
              <a:t>rally-toko</a:t>
            </a:r>
            <a:r>
              <a:rPr lang="fi-FI" dirty="0"/>
              <a:t>, agility)</a:t>
            </a:r>
          </a:p>
          <a:p>
            <a:endParaRPr lang="fi-FI" dirty="0"/>
          </a:p>
        </p:txBody>
      </p:sp>
      <p:sp>
        <p:nvSpPr>
          <p:cNvPr id="4" name="Dian numeron paikkamerkki 3"/>
          <p:cNvSpPr>
            <a:spLocks noGrp="1"/>
          </p:cNvSpPr>
          <p:nvPr>
            <p:ph type="sldNum" sz="quarter" idx="10"/>
          </p:nvPr>
        </p:nvSpPr>
        <p:spPr/>
        <p:txBody>
          <a:bodyPr/>
          <a:lstStyle/>
          <a:p>
            <a:fld id="{69CFE943-9F4C-D841-9524-3BFEBE507E09}" type="slidenum">
              <a:rPr lang="fi-FI" smtClean="0"/>
              <a:t>27</a:t>
            </a:fld>
            <a:endParaRPr lang="fi-FI"/>
          </a:p>
        </p:txBody>
      </p:sp>
    </p:spTree>
    <p:extLst>
      <p:ext uri="{BB962C8B-B14F-4D97-AF65-F5344CB8AC3E}">
        <p14:creationId xmlns:p14="http://schemas.microsoft.com/office/powerpoint/2010/main" val="3264544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kern="1200" dirty="0">
                <a:solidFill>
                  <a:schemeClr val="tx1"/>
                </a:solidFill>
                <a:effectLst/>
                <a:latin typeface="+mn-lt"/>
                <a:ea typeface="+mn-ea"/>
                <a:cs typeface="+mn-cs"/>
              </a:rPr>
              <a:t>Sosiaalinen palkka: Joskus myös esimerkiksi toruminen voi olla kenkää järsivän pennun mielestä palkinto, jos se saa torumisen jälkeen omiin ajatuksiinsa vaipuneelta ihmiseltä vihdoin huomiota. Silloin ihminen voi vahingossa tulla vahvistaneeksi juuri sitä käyttäytymistä, mistä hän halusi päästä eroon. </a:t>
            </a:r>
          </a:p>
          <a:p>
            <a:endParaRPr lang="fi-FI" sz="1200" b="0" i="0" kern="1200" dirty="0">
              <a:solidFill>
                <a:schemeClr val="tx1"/>
              </a:solidFill>
              <a:effectLst/>
              <a:latin typeface="+mn-lt"/>
              <a:ea typeface="+mn-ea"/>
              <a:cs typeface="+mn-cs"/>
            </a:endParaRPr>
          </a:p>
          <a:p>
            <a:r>
              <a:rPr lang="fi-FI" sz="1200" b="0" i="0" kern="1200" dirty="0">
                <a:solidFill>
                  <a:schemeClr val="tx1"/>
                </a:solidFill>
                <a:effectLst/>
                <a:latin typeface="+mn-lt"/>
                <a:ea typeface="+mn-ea"/>
                <a:cs typeface="+mn-cs"/>
              </a:rPr>
              <a:t>Muista palkita jo ennen kuin koira on ehtinyt tehdä väärin, silloin kun asiat ovat vielä hyvin.</a:t>
            </a:r>
            <a:endParaRPr lang="fi-FI" dirty="0"/>
          </a:p>
        </p:txBody>
      </p:sp>
      <p:sp>
        <p:nvSpPr>
          <p:cNvPr id="4" name="Dian numeron paikkamerkki 3"/>
          <p:cNvSpPr>
            <a:spLocks noGrp="1"/>
          </p:cNvSpPr>
          <p:nvPr>
            <p:ph type="sldNum" sz="quarter" idx="10"/>
          </p:nvPr>
        </p:nvSpPr>
        <p:spPr/>
        <p:txBody>
          <a:bodyPr/>
          <a:lstStyle/>
          <a:p>
            <a:fld id="{69CFE943-9F4C-D841-9524-3BFEBE507E09}" type="slidenum">
              <a:rPr lang="fi-FI" smtClean="0"/>
              <a:t>28</a:t>
            </a:fld>
            <a:endParaRPr lang="fi-FI"/>
          </a:p>
        </p:txBody>
      </p:sp>
    </p:spTree>
    <p:extLst>
      <p:ext uri="{BB962C8B-B14F-4D97-AF65-F5344CB8AC3E}">
        <p14:creationId xmlns:p14="http://schemas.microsoft.com/office/powerpoint/2010/main" val="2388934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Lisätietoja: http://www.hankikoira.fi/koiratietoa/ohjeita-tarkeimpien-taitojen-opettamiseen</a:t>
            </a:r>
          </a:p>
        </p:txBody>
      </p:sp>
      <p:sp>
        <p:nvSpPr>
          <p:cNvPr id="4" name="Dian numeron paikkamerkki 3"/>
          <p:cNvSpPr>
            <a:spLocks noGrp="1"/>
          </p:cNvSpPr>
          <p:nvPr>
            <p:ph type="sldNum" sz="quarter" idx="10"/>
          </p:nvPr>
        </p:nvSpPr>
        <p:spPr/>
        <p:txBody>
          <a:bodyPr/>
          <a:lstStyle/>
          <a:p>
            <a:fld id="{69CFE943-9F4C-D841-9524-3BFEBE507E09}" type="slidenum">
              <a:rPr lang="fi-FI" smtClean="0"/>
              <a:t>29</a:t>
            </a:fld>
            <a:endParaRPr lang="fi-FI"/>
          </a:p>
        </p:txBody>
      </p:sp>
    </p:spTree>
    <p:extLst>
      <p:ext uri="{BB962C8B-B14F-4D97-AF65-F5344CB8AC3E}">
        <p14:creationId xmlns:p14="http://schemas.microsoft.com/office/powerpoint/2010/main" val="2344612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Voit</a:t>
            </a:r>
            <a:r>
              <a:rPr lang="fi-FI" baseline="0" dirty="0"/>
              <a:t> näyttää Kennelliiton nuorison tapahtumakalenterin sekä esitellä oman kennelpiirin nuorisotoimintaa ja jakaa esitteitä/muuta materiaalia.</a:t>
            </a:r>
            <a:endParaRPr lang="fi-FI" dirty="0"/>
          </a:p>
        </p:txBody>
      </p:sp>
      <p:sp>
        <p:nvSpPr>
          <p:cNvPr id="4" name="Dian numeron paikkamerkki 3"/>
          <p:cNvSpPr>
            <a:spLocks noGrp="1"/>
          </p:cNvSpPr>
          <p:nvPr>
            <p:ph type="sldNum" sz="quarter" idx="10"/>
          </p:nvPr>
        </p:nvSpPr>
        <p:spPr/>
        <p:txBody>
          <a:bodyPr/>
          <a:lstStyle/>
          <a:p>
            <a:fld id="{69CFE943-9F4C-D841-9524-3BFEBE507E09}" type="slidenum">
              <a:rPr lang="fi-FI" smtClean="0"/>
              <a:t>30</a:t>
            </a:fld>
            <a:endParaRPr lang="fi-FI"/>
          </a:p>
        </p:txBody>
      </p:sp>
    </p:spTree>
    <p:extLst>
      <p:ext uri="{BB962C8B-B14F-4D97-AF65-F5344CB8AC3E}">
        <p14:creationId xmlns:p14="http://schemas.microsoft.com/office/powerpoint/2010/main" val="3941566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Koira</a:t>
            </a:r>
            <a:r>
              <a:rPr lang="fi-FI" baseline="0" dirty="0"/>
              <a:t> on kesyyntynyt, mutta koiralla on tästä huolimatta tiettyjä käyttäytymismalleja, joita koirat haluavat toteuttaa</a:t>
            </a:r>
            <a:endParaRPr lang="fi-FI" dirty="0"/>
          </a:p>
          <a:p>
            <a:endParaRPr lang="fi-FI" dirty="0"/>
          </a:p>
        </p:txBody>
      </p:sp>
      <p:sp>
        <p:nvSpPr>
          <p:cNvPr id="4" name="Dian numeron paikkamerkki 3"/>
          <p:cNvSpPr>
            <a:spLocks noGrp="1"/>
          </p:cNvSpPr>
          <p:nvPr>
            <p:ph type="sldNum" sz="quarter" idx="10"/>
          </p:nvPr>
        </p:nvSpPr>
        <p:spPr/>
        <p:txBody>
          <a:bodyPr/>
          <a:lstStyle/>
          <a:p>
            <a:fld id="{69CFE943-9F4C-D841-9524-3BFEBE507E09}" type="slidenum">
              <a:rPr lang="fi-FI" smtClean="0"/>
              <a:t>7</a:t>
            </a:fld>
            <a:endParaRPr lang="fi-FI"/>
          </a:p>
        </p:txBody>
      </p:sp>
    </p:spTree>
    <p:extLst>
      <p:ext uri="{BB962C8B-B14F-4D97-AF65-F5344CB8AC3E}">
        <p14:creationId xmlns:p14="http://schemas.microsoft.com/office/powerpoint/2010/main" val="1955939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Voit näyttää esimerkiksi kuvat</a:t>
            </a:r>
            <a:r>
              <a:rPr lang="fi-FI" baseline="0" dirty="0"/>
              <a:t> seuraavista roduista: mopsi, mäyräkoira, englanninvinttikoira, suomenajokoira – erilaisia koiria, samat luut ja lihakset vain eri kokoisina ja –muotoisina.</a:t>
            </a:r>
            <a:endParaRPr lang="fi-FI" dirty="0"/>
          </a:p>
          <a:p>
            <a:endParaRPr lang="fi-FI" dirty="0"/>
          </a:p>
        </p:txBody>
      </p:sp>
      <p:sp>
        <p:nvSpPr>
          <p:cNvPr id="4" name="Dian numeron paikkamerkki 3"/>
          <p:cNvSpPr>
            <a:spLocks noGrp="1"/>
          </p:cNvSpPr>
          <p:nvPr>
            <p:ph type="sldNum" sz="quarter" idx="10"/>
          </p:nvPr>
        </p:nvSpPr>
        <p:spPr/>
        <p:txBody>
          <a:bodyPr/>
          <a:lstStyle/>
          <a:p>
            <a:fld id="{69CFE943-9F4C-D841-9524-3BFEBE507E09}" type="slidenum">
              <a:rPr lang="fi-FI" smtClean="0"/>
              <a:t>8</a:t>
            </a:fld>
            <a:endParaRPr lang="fi-FI"/>
          </a:p>
        </p:txBody>
      </p:sp>
    </p:spTree>
    <p:extLst>
      <p:ext uri="{BB962C8B-B14F-4D97-AF65-F5344CB8AC3E}">
        <p14:creationId xmlns:p14="http://schemas.microsoft.com/office/powerpoint/2010/main" val="2033539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Käytännön</a:t>
            </a:r>
            <a:r>
              <a:rPr lang="fi-FI" baseline="0" dirty="0"/>
              <a:t> materiaalissa harjoitus aiheeseen liittyen: koiran kuva ja ruumiinosien nimeäminen.</a:t>
            </a:r>
            <a:br>
              <a:rPr lang="fi-FI" baseline="0" dirty="0"/>
            </a:br>
            <a:r>
              <a:rPr lang="fi-FI" baseline="0" dirty="0"/>
              <a:t>Voit myös käydä nämä ruumiinosat läpi oikean koiran toimiessa mallina</a:t>
            </a:r>
            <a:endParaRPr lang="fi-FI" dirty="0"/>
          </a:p>
          <a:p>
            <a:endParaRPr lang="fi-FI" dirty="0"/>
          </a:p>
        </p:txBody>
      </p:sp>
      <p:sp>
        <p:nvSpPr>
          <p:cNvPr id="4" name="Dian numeron paikkamerkki 3"/>
          <p:cNvSpPr>
            <a:spLocks noGrp="1"/>
          </p:cNvSpPr>
          <p:nvPr>
            <p:ph type="sldNum" sz="quarter" idx="10"/>
          </p:nvPr>
        </p:nvSpPr>
        <p:spPr/>
        <p:txBody>
          <a:bodyPr/>
          <a:lstStyle/>
          <a:p>
            <a:fld id="{69CFE943-9F4C-D841-9524-3BFEBE507E09}" type="slidenum">
              <a:rPr lang="fi-FI" smtClean="0"/>
              <a:t>9</a:t>
            </a:fld>
            <a:endParaRPr lang="fi-FI"/>
          </a:p>
        </p:txBody>
      </p:sp>
    </p:spTree>
    <p:extLst>
      <p:ext uri="{BB962C8B-B14F-4D97-AF65-F5344CB8AC3E}">
        <p14:creationId xmlns:p14="http://schemas.microsoft.com/office/powerpoint/2010/main" val="1597684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69CFE943-9F4C-D841-9524-3BFEBE507E09}" type="slidenum">
              <a:rPr lang="fi-FI" smtClean="0"/>
              <a:t>10</a:t>
            </a:fld>
            <a:endParaRPr lang="fi-FI"/>
          </a:p>
        </p:txBody>
      </p:sp>
    </p:spTree>
    <p:extLst>
      <p:ext uri="{BB962C8B-B14F-4D97-AF65-F5344CB8AC3E}">
        <p14:creationId xmlns:p14="http://schemas.microsoft.com/office/powerpoint/2010/main" val="2331008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69CFE943-9F4C-D841-9524-3BFEBE507E09}" type="slidenum">
              <a:rPr lang="fi-FI" smtClean="0"/>
              <a:t>11</a:t>
            </a:fld>
            <a:endParaRPr lang="fi-FI"/>
          </a:p>
        </p:txBody>
      </p:sp>
    </p:spTree>
    <p:extLst>
      <p:ext uri="{BB962C8B-B14F-4D97-AF65-F5344CB8AC3E}">
        <p14:creationId xmlns:p14="http://schemas.microsoft.com/office/powerpoint/2010/main" val="1397194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Keskustelkaa yhdessä, millaisia</a:t>
            </a:r>
            <a:r>
              <a:rPr lang="fi-FI" baseline="0" dirty="0"/>
              <a:t> asioita on hyvä miettiä koiraa ja rotua valitessa</a:t>
            </a:r>
          </a:p>
          <a:p>
            <a:endParaRPr lang="fi-FI" baseline="0" dirty="0"/>
          </a:p>
          <a:p>
            <a:r>
              <a:rPr lang="fi-FI" baseline="0" dirty="0"/>
              <a:t>Halutessasi voitte tehdä yhdessä hankikoira.fi-sivuilla rodunvalintatestin esimerkiksi yhdessä keksimällenne henkilölle</a:t>
            </a:r>
            <a:endParaRPr lang="fi-FI" dirty="0"/>
          </a:p>
          <a:p>
            <a:endParaRPr lang="fi-FI" dirty="0"/>
          </a:p>
          <a:p>
            <a:r>
              <a:rPr lang="fi-FI" dirty="0"/>
              <a:t>Lisäksi:</a:t>
            </a:r>
          </a:p>
          <a:p>
            <a:pPr marL="171450" indent="-171450">
              <a:buFontTx/>
              <a:buChar char="-"/>
            </a:pPr>
            <a:r>
              <a:rPr lang="fi-FI" dirty="0"/>
              <a:t>Kuinka paljon koira joutuu olemaan yksin?</a:t>
            </a:r>
          </a:p>
          <a:p>
            <a:pPr marL="171450" indent="-171450">
              <a:buFontTx/>
              <a:buChar char="-"/>
            </a:pPr>
            <a:r>
              <a:rPr lang="fi-FI" dirty="0"/>
              <a:t>Onko minulla rahaa koiran päivittäisiin</a:t>
            </a:r>
            <a:r>
              <a:rPr lang="fi-FI" baseline="0" dirty="0"/>
              <a:t> kuluihin, mahdollisiin yllättäviin eläinlääkärikuluihin, mahdolliseen vakuutukseen, trimmauksiin, harrastuksiin</a:t>
            </a:r>
          </a:p>
          <a:p>
            <a:pPr marL="171450" indent="-171450">
              <a:buFontTx/>
              <a:buChar char="-"/>
            </a:pPr>
            <a:r>
              <a:rPr lang="fi-FI" baseline="0" dirty="0"/>
              <a:t>Etukäteen on hyvä miettiä myös hoitopaikka tarvittaessa; löytyykö tutuista joku sopiva paikka vai hoitola</a:t>
            </a:r>
            <a:endParaRPr lang="fi-FI" dirty="0"/>
          </a:p>
          <a:p>
            <a:endParaRPr lang="fi-FI" dirty="0"/>
          </a:p>
        </p:txBody>
      </p:sp>
      <p:sp>
        <p:nvSpPr>
          <p:cNvPr id="4" name="Dian numeron paikkamerkki 3"/>
          <p:cNvSpPr>
            <a:spLocks noGrp="1"/>
          </p:cNvSpPr>
          <p:nvPr>
            <p:ph type="sldNum" sz="quarter" idx="10"/>
          </p:nvPr>
        </p:nvSpPr>
        <p:spPr/>
        <p:txBody>
          <a:bodyPr/>
          <a:lstStyle/>
          <a:p>
            <a:fld id="{69CFE943-9F4C-D841-9524-3BFEBE507E09}" type="slidenum">
              <a:rPr lang="fi-FI" smtClean="0"/>
              <a:t>12</a:t>
            </a:fld>
            <a:endParaRPr lang="fi-FI"/>
          </a:p>
        </p:txBody>
      </p:sp>
    </p:spTree>
    <p:extLst>
      <p:ext uri="{BB962C8B-B14F-4D97-AF65-F5344CB8AC3E}">
        <p14:creationId xmlns:p14="http://schemas.microsoft.com/office/powerpoint/2010/main" val="2816237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Kerro osallistujille, mikä on FCI</a:t>
            </a:r>
            <a:br>
              <a:rPr lang="fi-FI" dirty="0"/>
            </a:br>
            <a:r>
              <a:rPr lang="fi-FI" dirty="0"/>
              <a:t>Käykää läpi käytännön</a:t>
            </a:r>
            <a:r>
              <a:rPr lang="fi-FI" baseline="0" dirty="0"/>
              <a:t> esimerkkejä, millaisia koiria kussakin roturyhmässä on</a:t>
            </a:r>
            <a:endParaRPr lang="fi-FI" dirty="0"/>
          </a:p>
          <a:p>
            <a:endParaRPr lang="fi-FI" dirty="0"/>
          </a:p>
        </p:txBody>
      </p:sp>
      <p:sp>
        <p:nvSpPr>
          <p:cNvPr id="4" name="Dian numeron paikkamerkki 3"/>
          <p:cNvSpPr>
            <a:spLocks noGrp="1"/>
          </p:cNvSpPr>
          <p:nvPr>
            <p:ph type="sldNum" sz="quarter" idx="10"/>
          </p:nvPr>
        </p:nvSpPr>
        <p:spPr/>
        <p:txBody>
          <a:bodyPr/>
          <a:lstStyle/>
          <a:p>
            <a:fld id="{69CFE943-9F4C-D841-9524-3BFEBE507E09}" type="slidenum">
              <a:rPr lang="fi-FI" smtClean="0"/>
              <a:t>13</a:t>
            </a:fld>
            <a:endParaRPr lang="fi-FI"/>
          </a:p>
        </p:txBody>
      </p:sp>
    </p:spTree>
    <p:extLst>
      <p:ext uri="{BB962C8B-B14F-4D97-AF65-F5344CB8AC3E}">
        <p14:creationId xmlns:p14="http://schemas.microsoft.com/office/powerpoint/2010/main" val="2479604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Otsikkodia">
    <p:spTree>
      <p:nvGrpSpPr>
        <p:cNvPr id="1" name=""/>
        <p:cNvGrpSpPr/>
        <p:nvPr/>
      </p:nvGrpSpPr>
      <p:grpSpPr>
        <a:xfrm>
          <a:off x="0" y="0"/>
          <a:ext cx="0" cy="0"/>
          <a:chOff x="0" y="0"/>
          <a:chExt cx="0" cy="0"/>
        </a:xfrm>
      </p:grpSpPr>
      <p:sp>
        <p:nvSpPr>
          <p:cNvPr id="7" name="Suorakulmio 6"/>
          <p:cNvSpPr/>
          <p:nvPr userDrawn="1"/>
        </p:nvSpPr>
        <p:spPr>
          <a:xfrm>
            <a:off x="0" y="0"/>
            <a:ext cx="121920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i-FI"/>
          </a:p>
        </p:txBody>
      </p:sp>
      <p:pic>
        <p:nvPicPr>
          <p:cNvPr id="9" name="Kuva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80457" y="166016"/>
            <a:ext cx="9231086" cy="6525968"/>
          </a:xfrm>
          <a:prstGeom prst="rect">
            <a:avLst/>
          </a:prstGeom>
        </p:spPr>
      </p:pic>
    </p:spTree>
    <p:extLst>
      <p:ext uri="{BB962C8B-B14F-4D97-AF65-F5344CB8AC3E}">
        <p14:creationId xmlns:p14="http://schemas.microsoft.com/office/powerpoint/2010/main" val="1886964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Otsikkodia">
    <p:spTree>
      <p:nvGrpSpPr>
        <p:cNvPr id="1" name=""/>
        <p:cNvGrpSpPr/>
        <p:nvPr/>
      </p:nvGrpSpPr>
      <p:grpSpPr>
        <a:xfrm>
          <a:off x="0" y="0"/>
          <a:ext cx="0" cy="0"/>
          <a:chOff x="0" y="0"/>
          <a:chExt cx="0" cy="0"/>
        </a:xfrm>
      </p:grpSpPr>
      <p:sp>
        <p:nvSpPr>
          <p:cNvPr id="7" name="Suorakulmio 6"/>
          <p:cNvSpPr/>
          <p:nvPr userDrawn="1"/>
        </p:nvSpPr>
        <p:spPr>
          <a:xfrm>
            <a:off x="0" y="0"/>
            <a:ext cx="12192000" cy="6858000"/>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i-FI"/>
          </a:p>
        </p:txBody>
      </p:sp>
      <p:sp>
        <p:nvSpPr>
          <p:cNvPr id="2" name="Otsikko 1"/>
          <p:cNvSpPr>
            <a:spLocks noGrp="1"/>
          </p:cNvSpPr>
          <p:nvPr>
            <p:ph type="ctrTitle"/>
          </p:nvPr>
        </p:nvSpPr>
        <p:spPr>
          <a:xfrm>
            <a:off x="1524000" y="-136053"/>
            <a:ext cx="9144000" cy="2387600"/>
          </a:xfrm>
        </p:spPr>
        <p:txBody>
          <a:bodyPr anchor="b">
            <a:normAutofit/>
          </a:bodyPr>
          <a:lstStyle>
            <a:lvl1pPr algn="ctr">
              <a:defRPr sz="4800" b="0" i="0">
                <a:solidFill>
                  <a:schemeClr val="bg1"/>
                </a:solidFill>
                <a:latin typeface="Calibri Light" charset="0"/>
                <a:ea typeface="Calibri Light" charset="0"/>
                <a:cs typeface="Calibri Light" charset="0"/>
              </a:defRPr>
            </a:lvl1pPr>
          </a:lstStyle>
          <a:p>
            <a:r>
              <a:rPr lang="fi-FI"/>
              <a:t>Muokkaa ots. perustyyl. napsautt.</a:t>
            </a:r>
            <a:endParaRPr lang="fi-FI" dirty="0"/>
          </a:p>
        </p:txBody>
      </p:sp>
      <p:sp>
        <p:nvSpPr>
          <p:cNvPr id="3" name="Alaotsikko 2"/>
          <p:cNvSpPr>
            <a:spLocks noGrp="1"/>
          </p:cNvSpPr>
          <p:nvPr>
            <p:ph type="subTitle" idx="1"/>
          </p:nvPr>
        </p:nvSpPr>
        <p:spPr>
          <a:xfrm>
            <a:off x="1524000" y="2343622"/>
            <a:ext cx="9144000" cy="1655762"/>
          </a:xfrm>
        </p:spPr>
        <p:txBody>
          <a:bodyPr>
            <a:normAutofit/>
          </a:bodyPr>
          <a:lstStyle>
            <a:lvl1pPr marL="0" indent="0" algn="ctr">
              <a:buNone/>
              <a:defRPr sz="2400" b="0" i="0">
                <a:solidFill>
                  <a:schemeClr val="bg1"/>
                </a:solidFill>
                <a:latin typeface="Calibri Light" charset="0"/>
                <a:ea typeface="Calibri Light" charset="0"/>
                <a:cs typeface="Calibri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6" name="Kuva 5"/>
          <p:cNvPicPr>
            <a:picLocks noChangeAspect="1"/>
          </p:cNvPicPr>
          <p:nvPr userDrawn="1"/>
        </p:nvPicPr>
        <p:blipFill rotWithShape="1">
          <a:blip r:embed="rId2">
            <a:extLst>
              <a:ext uri="{28A0092B-C50C-407E-A947-70E740481C1C}">
                <a14:useLocalDpi xmlns:a14="http://schemas.microsoft.com/office/drawing/2010/main" val="0"/>
              </a:ext>
            </a:extLst>
          </a:blip>
          <a:srcRect l="15533" r="18670" b="14470"/>
          <a:stretch/>
        </p:blipFill>
        <p:spPr>
          <a:xfrm>
            <a:off x="0" y="3092147"/>
            <a:ext cx="12192000" cy="3765853"/>
          </a:xfrm>
          <a:prstGeom prst="rect">
            <a:avLst/>
          </a:prstGeom>
        </p:spPr>
      </p:pic>
    </p:spTree>
    <p:extLst>
      <p:ext uri="{BB962C8B-B14F-4D97-AF65-F5344CB8AC3E}">
        <p14:creationId xmlns:p14="http://schemas.microsoft.com/office/powerpoint/2010/main" val="1845509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lnSpc>
                <a:spcPts val="4500"/>
              </a:lnSpc>
              <a:defRPr b="0" i="0">
                <a:latin typeface="Calibri Light" charset="0"/>
                <a:ea typeface="Calibri Light" charset="0"/>
                <a:cs typeface="Calibri Light" charset="0"/>
              </a:defRPr>
            </a:lvl1pPr>
          </a:lstStyle>
          <a:p>
            <a:r>
              <a:rPr lang="fi-FI"/>
              <a:t>Muokkaa ots. perustyyl. napsautt.</a:t>
            </a:r>
            <a:endParaRPr lang="fi-FI" dirty="0"/>
          </a:p>
        </p:txBody>
      </p:sp>
      <p:sp>
        <p:nvSpPr>
          <p:cNvPr id="3" name="Sisällön paikkamerkki 2"/>
          <p:cNvSpPr>
            <a:spLocks noGrp="1"/>
          </p:cNvSpPr>
          <p:nvPr>
            <p:ph idx="1"/>
          </p:nvPr>
        </p:nvSpPr>
        <p:spPr>
          <a:xfrm>
            <a:off x="838200" y="1801489"/>
            <a:ext cx="10515600" cy="3713787"/>
          </a:xfrm>
        </p:spPr>
        <p:txBody>
          <a:bodyPr/>
          <a:lstStyle>
            <a:lvl1pPr>
              <a:defRPr b="0" i="0">
                <a:latin typeface="Calibri Light" charset="0"/>
                <a:ea typeface="Calibri Light" charset="0"/>
                <a:cs typeface="Calibri Light" charset="0"/>
              </a:defRPr>
            </a:lvl1pPr>
            <a:lvl2pPr>
              <a:defRPr sz="2200" b="0" i="0">
                <a:latin typeface="Calibri Light" charset="0"/>
                <a:ea typeface="Calibri Light" charset="0"/>
                <a:cs typeface="Calibri Light" charset="0"/>
              </a:defRPr>
            </a:lvl2pPr>
            <a:lvl3pPr>
              <a:defRPr sz="1800" b="0" i="0">
                <a:latin typeface="Calibri Light" charset="0"/>
                <a:ea typeface="Calibri Light" charset="0"/>
                <a:cs typeface="Calibri Light" charset="0"/>
              </a:defRPr>
            </a:lvl3pPr>
            <a:lvl4pPr>
              <a:defRPr sz="1600" b="0" i="0">
                <a:latin typeface="Calibri Light" charset="0"/>
                <a:ea typeface="Calibri Light" charset="0"/>
                <a:cs typeface="Calibri Light" charset="0"/>
              </a:defRPr>
            </a:lvl4pPr>
            <a:lvl5pPr>
              <a:defRPr sz="1600" b="0" i="0">
                <a:latin typeface="Calibri Light" charset="0"/>
                <a:ea typeface="Calibri Light" charset="0"/>
                <a:cs typeface="Calibri Light"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p:cNvSpPr>
            <a:spLocks noGrp="1"/>
          </p:cNvSpPr>
          <p:nvPr>
            <p:ph type="dt" sz="half" idx="10"/>
          </p:nvPr>
        </p:nvSpPr>
        <p:spPr/>
        <p:txBody>
          <a:bodyPr/>
          <a:lstStyle/>
          <a:p>
            <a:fld id="{8E9EEE79-F449-9C49-A826-5F7F1A546ED1}" type="datetime1">
              <a:rPr lang="fi-FI" smtClean="0"/>
              <a:t>23.10.2024</a:t>
            </a:fld>
            <a:endParaRPr lang="fi-FI"/>
          </a:p>
        </p:txBody>
      </p:sp>
      <p:sp>
        <p:nvSpPr>
          <p:cNvPr id="5" name="Alatunnisteen paikkamerkki 4"/>
          <p:cNvSpPr>
            <a:spLocks noGrp="1"/>
          </p:cNvSpPr>
          <p:nvPr>
            <p:ph type="ftr" sz="quarter" idx="11"/>
          </p:nvPr>
        </p:nvSpPr>
        <p:spPr/>
        <p:txBody>
          <a:bodyPr/>
          <a:lstStyle/>
          <a:p>
            <a:r>
              <a:rPr lang="fi-FI"/>
              <a:t>Esityksen nimi | Tekijän nimi</a:t>
            </a:r>
          </a:p>
        </p:txBody>
      </p:sp>
      <p:sp>
        <p:nvSpPr>
          <p:cNvPr id="6" name="Dian numeron paikkamerkki 5"/>
          <p:cNvSpPr>
            <a:spLocks noGrp="1"/>
          </p:cNvSpPr>
          <p:nvPr>
            <p:ph type="sldNum" sz="quarter" idx="12"/>
          </p:nvPr>
        </p:nvSpPr>
        <p:spPr/>
        <p:txBody>
          <a:bodyPr/>
          <a:lstStyle/>
          <a:p>
            <a:fld id="{E15F3321-FCD8-4643-A1C4-3513C22E49FF}" type="slidenum">
              <a:rPr lang="fi-FI" smtClean="0"/>
              <a:t>‹#›</a:t>
            </a:fld>
            <a:endParaRPr lang="fi-FI"/>
          </a:p>
        </p:txBody>
      </p:sp>
    </p:spTree>
    <p:extLst>
      <p:ext uri="{BB962C8B-B14F-4D97-AF65-F5344CB8AC3E}">
        <p14:creationId xmlns:p14="http://schemas.microsoft.com/office/powerpoint/2010/main" val="359906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0" y="0"/>
            <a:ext cx="12192000" cy="6857999"/>
          </a:xfrm>
        </p:spPr>
        <p:txBody>
          <a:bodyPr/>
          <a:lstStyle>
            <a:lvl1pPr>
              <a:defRPr b="0" i="0">
                <a:latin typeface="Calibri Light" charset="0"/>
                <a:ea typeface="Calibri Light" charset="0"/>
                <a:cs typeface="Calibri Light" charset="0"/>
              </a:defRPr>
            </a:lvl1pPr>
          </a:lstStyle>
          <a:p>
            <a:pPr lvl="0"/>
            <a:r>
              <a:rPr lang="fi-FI"/>
              <a:t>Muokkaa tekstin perustyylejä</a:t>
            </a:r>
          </a:p>
        </p:txBody>
      </p:sp>
      <p:sp>
        <p:nvSpPr>
          <p:cNvPr id="2" name="Otsikko 1"/>
          <p:cNvSpPr>
            <a:spLocks noGrp="1"/>
          </p:cNvSpPr>
          <p:nvPr>
            <p:ph type="title"/>
          </p:nvPr>
        </p:nvSpPr>
        <p:spPr/>
        <p:txBody>
          <a:bodyPr/>
          <a:lstStyle>
            <a:lvl1pPr>
              <a:lnSpc>
                <a:spcPts val="4500"/>
              </a:lnSpc>
              <a:defRPr b="0" i="0">
                <a:solidFill>
                  <a:schemeClr val="bg1"/>
                </a:solidFill>
                <a:latin typeface="Calibri Light" charset="0"/>
                <a:ea typeface="Calibri Light" charset="0"/>
                <a:cs typeface="Calibri Light" charset="0"/>
              </a:defRPr>
            </a:lvl1pPr>
          </a:lstStyle>
          <a:p>
            <a:r>
              <a:rPr lang="fi-FI"/>
              <a:t>Muokkaa ots. perustyyl. napsautt.</a:t>
            </a:r>
            <a:endParaRPr lang="fi-FI" dirty="0"/>
          </a:p>
        </p:txBody>
      </p:sp>
      <p:sp>
        <p:nvSpPr>
          <p:cNvPr id="4" name="Päivämäärän paikkamerkki 3"/>
          <p:cNvSpPr>
            <a:spLocks noGrp="1"/>
          </p:cNvSpPr>
          <p:nvPr>
            <p:ph type="dt" sz="half" idx="10"/>
          </p:nvPr>
        </p:nvSpPr>
        <p:spPr/>
        <p:txBody>
          <a:bodyPr/>
          <a:lstStyle/>
          <a:p>
            <a:fld id="{87731858-3DEF-D646-BA21-13342AAF4B7E}" type="datetime1">
              <a:rPr lang="fi-FI" smtClean="0"/>
              <a:t>23.10.2024</a:t>
            </a:fld>
            <a:endParaRPr lang="fi-FI"/>
          </a:p>
        </p:txBody>
      </p:sp>
      <p:sp>
        <p:nvSpPr>
          <p:cNvPr id="5" name="Alatunnisteen paikkamerkki 4"/>
          <p:cNvSpPr>
            <a:spLocks noGrp="1"/>
          </p:cNvSpPr>
          <p:nvPr>
            <p:ph type="ftr" sz="quarter" idx="11"/>
          </p:nvPr>
        </p:nvSpPr>
        <p:spPr/>
        <p:txBody>
          <a:bodyPr/>
          <a:lstStyle/>
          <a:p>
            <a:r>
              <a:rPr lang="fi-FI"/>
              <a:t>Esityksen nimi | Tekijän nimi</a:t>
            </a:r>
            <a:endParaRPr lang="fi-FI" dirty="0"/>
          </a:p>
        </p:txBody>
      </p:sp>
      <p:sp>
        <p:nvSpPr>
          <p:cNvPr id="6" name="Dian numeron paikkamerkki 5"/>
          <p:cNvSpPr>
            <a:spLocks noGrp="1"/>
          </p:cNvSpPr>
          <p:nvPr>
            <p:ph type="sldNum" sz="quarter" idx="12"/>
          </p:nvPr>
        </p:nvSpPr>
        <p:spPr/>
        <p:txBody>
          <a:bodyPr/>
          <a:lstStyle/>
          <a:p>
            <a:fld id="{E15F3321-FCD8-4643-A1C4-3513C22E49FF}" type="slidenum">
              <a:rPr lang="fi-FI" smtClean="0"/>
              <a:t>‹#›</a:t>
            </a:fld>
            <a:endParaRPr lang="fi-FI"/>
          </a:p>
        </p:txBody>
      </p:sp>
    </p:spTree>
    <p:extLst>
      <p:ext uri="{BB962C8B-B14F-4D97-AF65-F5344CB8AC3E}">
        <p14:creationId xmlns:p14="http://schemas.microsoft.com/office/powerpoint/2010/main" val="1820958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838200" y="340989"/>
            <a:ext cx="5027908" cy="1325563"/>
          </a:xfrm>
        </p:spPr>
        <p:txBody>
          <a:bodyPr/>
          <a:lstStyle>
            <a:lvl1pPr>
              <a:lnSpc>
                <a:spcPts val="4000"/>
              </a:lnSpc>
              <a:defRPr b="0" i="0">
                <a:latin typeface="Calibri Light" charset="0"/>
                <a:ea typeface="Calibri Light" charset="0"/>
                <a:cs typeface="Calibri Light" charset="0"/>
              </a:defRPr>
            </a:lvl1pPr>
          </a:lstStyle>
          <a:p>
            <a:r>
              <a:rPr lang="fi-FI"/>
              <a:t>Muokkaa ots. perustyyl. napsautt.</a:t>
            </a:r>
            <a:endParaRPr lang="fi-FI" dirty="0"/>
          </a:p>
        </p:txBody>
      </p:sp>
      <p:sp>
        <p:nvSpPr>
          <p:cNvPr id="3" name="Sisällön paikkamerkki 2"/>
          <p:cNvSpPr>
            <a:spLocks noGrp="1"/>
          </p:cNvSpPr>
          <p:nvPr>
            <p:ph sz="half" idx="1"/>
          </p:nvPr>
        </p:nvSpPr>
        <p:spPr>
          <a:xfrm>
            <a:off x="838200" y="1825625"/>
            <a:ext cx="5027908" cy="3747402"/>
          </a:xfrm>
        </p:spPr>
        <p:txBody>
          <a:bodyPr/>
          <a:lstStyle>
            <a:lvl1pPr>
              <a:defRPr b="0" i="0">
                <a:latin typeface="Calibri Light" charset="0"/>
                <a:ea typeface="Calibri Light" charset="0"/>
                <a:cs typeface="Calibri Light" charset="0"/>
              </a:defRPr>
            </a:lvl1pPr>
            <a:lvl2pPr>
              <a:defRPr b="0" i="0">
                <a:latin typeface="Calibri Light" charset="0"/>
                <a:ea typeface="Calibri Light" charset="0"/>
                <a:cs typeface="Calibri Light" charset="0"/>
              </a:defRPr>
            </a:lvl2pPr>
            <a:lvl3pPr>
              <a:defRPr b="0" i="0">
                <a:latin typeface="Calibri Light" charset="0"/>
                <a:ea typeface="Calibri Light" charset="0"/>
                <a:cs typeface="Calibri Light" charset="0"/>
              </a:defRPr>
            </a:lvl3pPr>
            <a:lvl4pPr>
              <a:defRPr b="0" i="0">
                <a:latin typeface="Calibri Light" charset="0"/>
                <a:ea typeface="Calibri Light" charset="0"/>
                <a:cs typeface="Calibri Light" charset="0"/>
              </a:defRPr>
            </a:lvl4pPr>
            <a:lvl5pPr>
              <a:defRPr b="0" i="0">
                <a:latin typeface="Calibri Light" charset="0"/>
                <a:ea typeface="Calibri Light" charset="0"/>
                <a:cs typeface="Calibri Light"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0"/>
            <a:ext cx="6019800" cy="6858000"/>
          </a:xfrm>
        </p:spPr>
        <p:txBody>
          <a:bodyPr/>
          <a:lstStyle>
            <a:lvl1pPr marL="0" indent="0">
              <a:buNone/>
              <a:defRPr b="0" i="0">
                <a:latin typeface="Calibri Light" charset="0"/>
                <a:ea typeface="Calibri Light" charset="0"/>
                <a:cs typeface="Calibri Light" charset="0"/>
              </a:defRPr>
            </a:lvl1pPr>
          </a:lstStyle>
          <a:p>
            <a:pPr lvl="0"/>
            <a:r>
              <a:rPr lang="fi-FI"/>
              <a:t>Muokkaa tekstin perustyylejä</a:t>
            </a:r>
          </a:p>
        </p:txBody>
      </p:sp>
      <p:sp>
        <p:nvSpPr>
          <p:cNvPr id="5" name="Päivämäärän paikkamerkki 4"/>
          <p:cNvSpPr>
            <a:spLocks noGrp="1"/>
          </p:cNvSpPr>
          <p:nvPr>
            <p:ph type="dt" sz="half" idx="10"/>
          </p:nvPr>
        </p:nvSpPr>
        <p:spPr/>
        <p:txBody>
          <a:bodyPr/>
          <a:lstStyle>
            <a:lvl1pPr>
              <a:defRPr b="0" i="0">
                <a:latin typeface="Calibri Light" charset="0"/>
                <a:ea typeface="Calibri Light" charset="0"/>
                <a:cs typeface="Calibri Light" charset="0"/>
              </a:defRPr>
            </a:lvl1pPr>
          </a:lstStyle>
          <a:p>
            <a:fld id="{60971A9F-0794-8D4A-94C5-C434947A1666}" type="datetime1">
              <a:rPr lang="fi-FI" smtClean="0"/>
              <a:t>23.10.2024</a:t>
            </a:fld>
            <a:endParaRPr lang="fi-FI"/>
          </a:p>
        </p:txBody>
      </p:sp>
      <p:sp>
        <p:nvSpPr>
          <p:cNvPr id="6" name="Alatunnisteen paikkamerkki 5"/>
          <p:cNvSpPr>
            <a:spLocks noGrp="1"/>
          </p:cNvSpPr>
          <p:nvPr>
            <p:ph type="ftr" sz="quarter" idx="11"/>
          </p:nvPr>
        </p:nvSpPr>
        <p:spPr/>
        <p:txBody>
          <a:bodyPr/>
          <a:lstStyle>
            <a:lvl1pPr>
              <a:defRPr b="0" i="0">
                <a:latin typeface="Calibri Light" charset="0"/>
                <a:ea typeface="Calibri Light" charset="0"/>
                <a:cs typeface="Calibri Light" charset="0"/>
              </a:defRPr>
            </a:lvl1pPr>
          </a:lstStyle>
          <a:p>
            <a:r>
              <a:rPr lang="fi-FI"/>
              <a:t>Esityksen nimi | Tekijän nimi</a:t>
            </a:r>
          </a:p>
        </p:txBody>
      </p:sp>
      <p:sp>
        <p:nvSpPr>
          <p:cNvPr id="7" name="Dian numeron paikkamerkki 6"/>
          <p:cNvSpPr>
            <a:spLocks noGrp="1"/>
          </p:cNvSpPr>
          <p:nvPr>
            <p:ph type="sldNum" sz="quarter" idx="12"/>
          </p:nvPr>
        </p:nvSpPr>
        <p:spPr/>
        <p:txBody>
          <a:bodyPr/>
          <a:lstStyle>
            <a:lvl1pPr>
              <a:defRPr b="0" i="0">
                <a:latin typeface="Calibri Light" charset="0"/>
                <a:ea typeface="Calibri Light" charset="0"/>
                <a:cs typeface="Calibri Light" charset="0"/>
              </a:defRPr>
            </a:lvl1pPr>
          </a:lstStyle>
          <a:p>
            <a:fld id="{E15F3321-FCD8-4643-A1C4-3513C22E49FF}" type="slidenum">
              <a:rPr lang="fi-FI" smtClean="0"/>
              <a:pPr/>
              <a:t>‹#›</a:t>
            </a:fld>
            <a:endParaRPr lang="fi-FI"/>
          </a:p>
        </p:txBody>
      </p:sp>
    </p:spTree>
    <p:extLst>
      <p:ext uri="{BB962C8B-B14F-4D97-AF65-F5344CB8AC3E}">
        <p14:creationId xmlns:p14="http://schemas.microsoft.com/office/powerpoint/2010/main" val="1209289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Kaksi sisältökohdetta">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fld id="{6EC15C8A-4E93-8F40-8ED0-D95740F5E9C2}" type="datetime1">
              <a:rPr lang="fi-FI" smtClean="0"/>
              <a:t>23.10.2024</a:t>
            </a:fld>
            <a:endParaRPr lang="fi-FI"/>
          </a:p>
        </p:txBody>
      </p:sp>
      <p:sp>
        <p:nvSpPr>
          <p:cNvPr id="6" name="Alatunnisteen paikkamerkki 5"/>
          <p:cNvSpPr>
            <a:spLocks noGrp="1"/>
          </p:cNvSpPr>
          <p:nvPr>
            <p:ph type="ftr" sz="quarter" idx="11"/>
          </p:nvPr>
        </p:nvSpPr>
        <p:spPr/>
        <p:txBody>
          <a:bodyPr/>
          <a:lstStyle/>
          <a:p>
            <a:r>
              <a:rPr lang="fi-FI"/>
              <a:t>Esityksen nimi | Tekijän nimi</a:t>
            </a:r>
          </a:p>
        </p:txBody>
      </p:sp>
      <p:sp>
        <p:nvSpPr>
          <p:cNvPr id="7" name="Dian numeron paikkamerkki 6"/>
          <p:cNvSpPr>
            <a:spLocks noGrp="1"/>
          </p:cNvSpPr>
          <p:nvPr>
            <p:ph type="sldNum" sz="quarter" idx="12"/>
          </p:nvPr>
        </p:nvSpPr>
        <p:spPr/>
        <p:txBody>
          <a:bodyPr/>
          <a:lstStyle/>
          <a:p>
            <a:fld id="{E15F3321-FCD8-4643-A1C4-3513C22E49FF}" type="slidenum">
              <a:rPr lang="fi-FI" smtClean="0"/>
              <a:t>‹#›</a:t>
            </a:fld>
            <a:endParaRPr lang="fi-FI"/>
          </a:p>
        </p:txBody>
      </p:sp>
      <p:pic>
        <p:nvPicPr>
          <p:cNvPr id="8" name="Kuva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450698"/>
            <a:ext cx="12192000" cy="3685983"/>
          </a:xfrm>
          <a:prstGeom prst="rect">
            <a:avLst/>
          </a:prstGeom>
        </p:spPr>
      </p:pic>
    </p:spTree>
    <p:extLst>
      <p:ext uri="{BB962C8B-B14F-4D97-AF65-F5344CB8AC3E}">
        <p14:creationId xmlns:p14="http://schemas.microsoft.com/office/powerpoint/2010/main" val="1198871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Kaksi sisältökohdetta">
    <p:spTree>
      <p:nvGrpSpPr>
        <p:cNvPr id="1" name=""/>
        <p:cNvGrpSpPr/>
        <p:nvPr/>
      </p:nvGrpSpPr>
      <p:grpSpPr>
        <a:xfrm>
          <a:off x="0" y="0"/>
          <a:ext cx="0" cy="0"/>
          <a:chOff x="0" y="0"/>
          <a:chExt cx="0" cy="0"/>
        </a:xfrm>
      </p:grpSpPr>
      <p:pic>
        <p:nvPicPr>
          <p:cNvPr id="6" name="Kuva 5"/>
          <p:cNvPicPr>
            <a:picLocks noChangeAspect="1"/>
          </p:cNvPicPr>
          <p:nvPr userDrawn="1"/>
        </p:nvPicPr>
        <p:blipFill rotWithShape="1">
          <a:blip r:embed="rId2">
            <a:extLst>
              <a:ext uri="{28A0092B-C50C-407E-A947-70E740481C1C}">
                <a14:useLocalDpi xmlns:a14="http://schemas.microsoft.com/office/drawing/2010/main" val="0"/>
              </a:ext>
            </a:extLst>
          </a:blip>
          <a:srcRect l="15533" r="18670" b="14470"/>
          <a:stretch/>
        </p:blipFill>
        <p:spPr>
          <a:xfrm>
            <a:off x="0" y="3092147"/>
            <a:ext cx="12192000" cy="3765853"/>
          </a:xfrm>
          <a:prstGeom prst="rect">
            <a:avLst/>
          </a:prstGeom>
        </p:spPr>
      </p:pic>
    </p:spTree>
    <p:extLst>
      <p:ext uri="{BB962C8B-B14F-4D97-AF65-F5344CB8AC3E}">
        <p14:creationId xmlns:p14="http://schemas.microsoft.com/office/powerpoint/2010/main" val="1316337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40989"/>
            <a:ext cx="10515600" cy="1325563"/>
          </a:xfrm>
          <a:prstGeom prst="rect">
            <a:avLst/>
          </a:prstGeom>
        </p:spPr>
        <p:txBody>
          <a:bodyPr vert="horz" lIns="91440" tIns="45720" rIns="91440" bIns="45720" rtlCol="0" anchor="ctr">
            <a:normAutofit/>
          </a:bodyPr>
          <a:lstStyle/>
          <a:p>
            <a:r>
              <a:rPr lang="fi-FI" dirty="0"/>
              <a:t>Muokkaa perustyylejä naps.</a:t>
            </a:r>
          </a:p>
        </p:txBody>
      </p:sp>
      <p:sp>
        <p:nvSpPr>
          <p:cNvPr id="3" name="Tekstin paikkamerkki 2"/>
          <p:cNvSpPr>
            <a:spLocks noGrp="1"/>
          </p:cNvSpPr>
          <p:nvPr>
            <p:ph type="body" idx="1"/>
          </p:nvPr>
        </p:nvSpPr>
        <p:spPr>
          <a:xfrm>
            <a:off x="838200" y="1801489"/>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9575370" y="6121831"/>
            <a:ext cx="963477" cy="365125"/>
          </a:xfrm>
          <a:prstGeom prst="rect">
            <a:avLst/>
          </a:prstGeom>
        </p:spPr>
        <p:txBody>
          <a:bodyPr vert="horz" lIns="91440" tIns="45720" rIns="91440" bIns="45720" rtlCol="0" anchor="ctr"/>
          <a:lstStyle>
            <a:lvl1pPr algn="l">
              <a:defRPr sz="1200" b="0" i="0">
                <a:solidFill>
                  <a:schemeClr val="tx1">
                    <a:tint val="75000"/>
                  </a:schemeClr>
                </a:solidFill>
                <a:latin typeface="Calibri Light" charset="0"/>
                <a:ea typeface="Calibri Light" charset="0"/>
                <a:cs typeface="Calibri Light" charset="0"/>
              </a:defRPr>
            </a:lvl1pPr>
          </a:lstStyle>
          <a:p>
            <a:fld id="{A848280E-D639-5F4A-A1F3-BF8264F49A23}" type="datetime1">
              <a:rPr lang="fi-FI" smtClean="0"/>
              <a:t>23.10.2024</a:t>
            </a:fld>
            <a:endParaRPr lang="fi-FI"/>
          </a:p>
        </p:txBody>
      </p:sp>
      <p:sp>
        <p:nvSpPr>
          <p:cNvPr id="5" name="Alatunnisteen paikkamerkki 4"/>
          <p:cNvSpPr>
            <a:spLocks noGrp="1"/>
          </p:cNvSpPr>
          <p:nvPr>
            <p:ph type="ftr" sz="quarter" idx="3"/>
          </p:nvPr>
        </p:nvSpPr>
        <p:spPr>
          <a:xfrm>
            <a:off x="1739576" y="6121831"/>
            <a:ext cx="3904282" cy="365125"/>
          </a:xfrm>
          <a:prstGeom prst="rect">
            <a:avLst/>
          </a:prstGeom>
        </p:spPr>
        <p:txBody>
          <a:bodyPr vert="horz" lIns="91440" tIns="45720" rIns="91440" bIns="45720" rtlCol="0" anchor="ctr"/>
          <a:lstStyle>
            <a:lvl1pPr algn="l">
              <a:defRPr sz="1200" b="0" i="0">
                <a:solidFill>
                  <a:schemeClr val="tx1">
                    <a:tint val="75000"/>
                  </a:schemeClr>
                </a:solidFill>
                <a:latin typeface="Calibri Light" charset="0"/>
                <a:ea typeface="Calibri Light" charset="0"/>
                <a:cs typeface="Calibri Light" charset="0"/>
              </a:defRPr>
            </a:lvl1pPr>
          </a:lstStyle>
          <a:p>
            <a:r>
              <a:rPr lang="fi-FI" dirty="0"/>
              <a:t>Esityksen nimi | Tekijän nimi</a:t>
            </a:r>
          </a:p>
        </p:txBody>
      </p:sp>
      <p:sp>
        <p:nvSpPr>
          <p:cNvPr id="6" name="Dian numeron paikkamerkki 5"/>
          <p:cNvSpPr>
            <a:spLocks noGrp="1"/>
          </p:cNvSpPr>
          <p:nvPr>
            <p:ph type="sldNum" sz="quarter" idx="4"/>
          </p:nvPr>
        </p:nvSpPr>
        <p:spPr>
          <a:xfrm>
            <a:off x="10606006" y="6121831"/>
            <a:ext cx="747793" cy="365125"/>
          </a:xfrm>
          <a:prstGeom prst="rect">
            <a:avLst/>
          </a:prstGeom>
        </p:spPr>
        <p:txBody>
          <a:bodyPr vert="horz" lIns="91440" tIns="45720" rIns="91440" bIns="45720" rtlCol="0" anchor="ctr"/>
          <a:lstStyle>
            <a:lvl1pPr algn="r">
              <a:defRPr sz="1200" b="0" i="0">
                <a:solidFill>
                  <a:schemeClr val="tx1">
                    <a:tint val="75000"/>
                  </a:schemeClr>
                </a:solidFill>
                <a:latin typeface="Calibri Light" charset="0"/>
                <a:ea typeface="Calibri Light" charset="0"/>
                <a:cs typeface="Calibri Light" charset="0"/>
              </a:defRPr>
            </a:lvl1pPr>
          </a:lstStyle>
          <a:p>
            <a:fld id="{E15F3321-FCD8-4643-A1C4-3513C22E49FF}" type="slidenum">
              <a:rPr lang="fi-FI" smtClean="0"/>
              <a:pPr/>
              <a:t>‹#›</a:t>
            </a:fld>
            <a:endParaRPr lang="fi-FI"/>
          </a:p>
        </p:txBody>
      </p:sp>
      <p:pic>
        <p:nvPicPr>
          <p:cNvPr id="7" name="Kuva 6"/>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19150" y="5934318"/>
            <a:ext cx="720348" cy="720348"/>
          </a:xfrm>
          <a:prstGeom prst="rect">
            <a:avLst/>
          </a:prstGeom>
        </p:spPr>
      </p:pic>
    </p:spTree>
    <p:extLst>
      <p:ext uri="{BB962C8B-B14F-4D97-AF65-F5344CB8AC3E}">
        <p14:creationId xmlns:p14="http://schemas.microsoft.com/office/powerpoint/2010/main" val="170127559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50" r:id="rId3"/>
    <p:sldLayoutId id="2147483660" r:id="rId4"/>
    <p:sldLayoutId id="2147483652" r:id="rId5"/>
    <p:sldLayoutId id="2147483661" r:id="rId6"/>
  </p:sldLayoutIdLst>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uorakulmio 2"/>
          <p:cNvSpPr/>
          <p:nvPr userDrawn="1"/>
        </p:nvSpPr>
        <p:spPr>
          <a:xfrm>
            <a:off x="0" y="0"/>
            <a:ext cx="12192000" cy="6858000"/>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i-FI"/>
          </a:p>
        </p:txBody>
      </p:sp>
      <p:sp>
        <p:nvSpPr>
          <p:cNvPr id="10" name="Sisällön paikkamerkki 2"/>
          <p:cNvSpPr txBox="1">
            <a:spLocks/>
          </p:cNvSpPr>
          <p:nvPr userDrawn="1"/>
        </p:nvSpPr>
        <p:spPr>
          <a:xfrm>
            <a:off x="0" y="1932690"/>
            <a:ext cx="12192000" cy="95291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rtl="0">
              <a:buNone/>
            </a:pPr>
            <a:r>
              <a:rPr lang="fi-FI" sz="2000" b="0" i="0" u="none" strike="noStrike" kern="1200" baseline="0" dirty="0">
                <a:solidFill>
                  <a:schemeClr val="bg1"/>
                </a:solidFill>
                <a:latin typeface="Calibri" charset="0"/>
                <a:ea typeface="Calibri" charset="0"/>
                <a:cs typeface="Calibri" charset="0"/>
              </a:rPr>
              <a:t>Suomen Kennelliitto </a:t>
            </a:r>
            <a:r>
              <a:rPr lang="fi-FI" sz="2000" b="0" i="0" u="none" strike="noStrike" kern="1200" baseline="0" dirty="0">
                <a:solidFill>
                  <a:schemeClr val="bg1"/>
                </a:solidFill>
                <a:latin typeface="Calibri Light" charset="0"/>
                <a:ea typeface="Calibri Light" charset="0"/>
                <a:cs typeface="Calibri Light" charset="0"/>
              </a:rPr>
              <a:t>– </a:t>
            </a:r>
            <a:r>
              <a:rPr lang="fi-FI" sz="2000" b="0" i="0" u="none" strike="noStrike" kern="1200" baseline="0" dirty="0" err="1">
                <a:solidFill>
                  <a:schemeClr val="bg1"/>
                </a:solidFill>
                <a:latin typeface="Calibri Light" charset="0"/>
                <a:ea typeface="Calibri Light" charset="0"/>
                <a:cs typeface="Calibri Light" charset="0"/>
              </a:rPr>
              <a:t>Finska</a:t>
            </a:r>
            <a:r>
              <a:rPr lang="fi-FI" sz="2000" b="0" i="0" u="none" strike="noStrike" kern="1200" baseline="0" dirty="0">
                <a:solidFill>
                  <a:schemeClr val="bg1"/>
                </a:solidFill>
                <a:latin typeface="Calibri Light" charset="0"/>
                <a:ea typeface="Calibri Light" charset="0"/>
                <a:cs typeface="Calibri Light" charset="0"/>
              </a:rPr>
              <a:t> </a:t>
            </a:r>
            <a:r>
              <a:rPr lang="fi-FI" sz="2000" b="0" i="0" u="none" strike="noStrike" kern="1200" baseline="0" dirty="0" err="1">
                <a:solidFill>
                  <a:schemeClr val="bg1"/>
                </a:solidFill>
                <a:latin typeface="Calibri Light" charset="0"/>
                <a:ea typeface="Calibri Light" charset="0"/>
                <a:cs typeface="Calibri Light" charset="0"/>
              </a:rPr>
              <a:t>Kennelklubben</a:t>
            </a:r>
            <a:r>
              <a:rPr lang="fi-FI" sz="2000" b="0" i="0" u="none" strike="noStrike" kern="1200" baseline="0" dirty="0">
                <a:solidFill>
                  <a:schemeClr val="bg1"/>
                </a:solidFill>
                <a:latin typeface="Calibri Light" charset="0"/>
                <a:ea typeface="Calibri Light" charset="0"/>
                <a:cs typeface="Calibri Light" charset="0"/>
              </a:rPr>
              <a:t> ry.</a:t>
            </a:r>
          </a:p>
          <a:p>
            <a:pPr marL="0" indent="0" algn="ctr" rtl="0">
              <a:buNone/>
            </a:pPr>
            <a:r>
              <a:rPr lang="fi-FI" sz="2000" b="0" i="0" u="none" strike="noStrike" kern="1200" baseline="0" dirty="0">
                <a:solidFill>
                  <a:schemeClr val="bg1"/>
                </a:solidFill>
                <a:latin typeface="Calibri Light" charset="0"/>
                <a:ea typeface="Calibri Light" charset="0"/>
                <a:cs typeface="Calibri Light" charset="0"/>
              </a:rPr>
              <a:t> </a:t>
            </a:r>
            <a:r>
              <a:rPr lang="nl-NL" sz="2000" b="0" i="0" u="none" strike="noStrike" kern="1200" baseline="0" dirty="0" err="1">
                <a:solidFill>
                  <a:schemeClr val="bg1"/>
                </a:solidFill>
                <a:latin typeface="Calibri Light" charset="0"/>
                <a:ea typeface="Calibri Light" charset="0"/>
                <a:cs typeface="Calibri Light" charset="0"/>
              </a:rPr>
              <a:t>Kamreerintie</a:t>
            </a:r>
            <a:r>
              <a:rPr lang="nl-NL" sz="2000" b="0" i="0" u="none" strike="noStrike" kern="1200" baseline="0" dirty="0">
                <a:solidFill>
                  <a:schemeClr val="bg1"/>
                </a:solidFill>
                <a:latin typeface="Calibri Light" charset="0"/>
                <a:ea typeface="Calibri Light" charset="0"/>
                <a:cs typeface="Calibri Light" charset="0"/>
              </a:rPr>
              <a:t> 8  |  02770 Espoo  |  (09) 887 300  |  </a:t>
            </a:r>
            <a:r>
              <a:rPr lang="nl-NL" sz="2000" b="0" i="0" u="none" strike="noStrike" kern="1200" baseline="0" dirty="0" err="1">
                <a:solidFill>
                  <a:schemeClr val="bg1"/>
                </a:solidFill>
                <a:latin typeface="Calibri Light" charset="0"/>
                <a:ea typeface="Calibri Light" charset="0"/>
                <a:cs typeface="Calibri Light" charset="0"/>
              </a:rPr>
              <a:t>kennelliitto.fi</a:t>
            </a:r>
            <a:endParaRPr lang="fi-FI" sz="2000" b="0" i="0" baseline="0" dirty="0">
              <a:solidFill>
                <a:schemeClr val="bg1"/>
              </a:solidFill>
              <a:latin typeface="Calibri Light" charset="0"/>
              <a:ea typeface="Calibri Light" charset="0"/>
              <a:cs typeface="Calibri Light" charset="0"/>
            </a:endParaRPr>
          </a:p>
        </p:txBody>
      </p:sp>
    </p:spTree>
    <p:extLst>
      <p:ext uri="{BB962C8B-B14F-4D97-AF65-F5344CB8AC3E}">
        <p14:creationId xmlns:p14="http://schemas.microsoft.com/office/powerpoint/2010/main" val="1018904074"/>
      </p:ext>
    </p:extLst>
  </p:cSld>
  <p:clrMap bg1="lt1" tx1="dk1" bg2="lt2" tx2="dk2" accent1="accent1" accent2="accent2" accent3="accent3" accent4="accent4" accent5="accent5" accent6="accent6" hlink="hlink" folHlink="folHlink"/>
  <p:sldLayoutIdLst>
    <p:sldLayoutId id="2147483667" r:id="rId1"/>
  </p:sldLayoutIdLst>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hankikoira.fi/"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kennelliitto.fi/nuoret"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0BC343-FA77-49FB-B993-6F2A287DF0BC}"/>
              </a:ext>
            </a:extLst>
          </p:cNvPr>
          <p:cNvSpPr>
            <a:spLocks noGrp="1"/>
          </p:cNvSpPr>
          <p:nvPr>
            <p:ph type="ctrTitle"/>
          </p:nvPr>
        </p:nvSpPr>
        <p:spPr/>
        <p:txBody>
          <a:bodyPr>
            <a:normAutofit/>
          </a:bodyPr>
          <a:lstStyle/>
          <a:p>
            <a:r>
              <a:rPr lang="fi-FI" sz="8000" dirty="0"/>
              <a:t>Koirataitokurssi</a:t>
            </a:r>
          </a:p>
        </p:txBody>
      </p:sp>
      <p:sp>
        <p:nvSpPr>
          <p:cNvPr id="3" name="Alaotsikko 2">
            <a:extLst>
              <a:ext uri="{FF2B5EF4-FFF2-40B4-BE49-F238E27FC236}">
                <a16:creationId xmlns:a16="http://schemas.microsoft.com/office/drawing/2014/main" id="{70683E72-ABBD-4395-990E-6E36F5BC506E}"/>
              </a:ext>
            </a:extLst>
          </p:cNvPr>
          <p:cNvSpPr>
            <a:spLocks noGrp="1"/>
          </p:cNvSpPr>
          <p:nvPr>
            <p:ph type="subTitle" idx="1"/>
          </p:nvPr>
        </p:nvSpPr>
        <p:spPr/>
        <p:txBody>
          <a:bodyPr/>
          <a:lstStyle/>
          <a:p>
            <a:r>
              <a:rPr lang="fi-FI" dirty="0"/>
              <a:t>Kennelliiton Nuoret</a:t>
            </a:r>
          </a:p>
        </p:txBody>
      </p:sp>
    </p:spTree>
    <p:extLst>
      <p:ext uri="{BB962C8B-B14F-4D97-AF65-F5344CB8AC3E}">
        <p14:creationId xmlns:p14="http://schemas.microsoft.com/office/powerpoint/2010/main" val="4094022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latin typeface="Calibri Light" charset="0"/>
                <a:ea typeface="Calibri Light" charset="0"/>
                <a:cs typeface="Calibri Light" charset="0"/>
              </a:rPr>
              <a:t>Koiran pää</a:t>
            </a:r>
          </a:p>
        </p:txBody>
      </p:sp>
      <p:sp>
        <p:nvSpPr>
          <p:cNvPr id="3" name="Sisällön paikkamerkki 2"/>
          <p:cNvSpPr>
            <a:spLocks noGrp="1"/>
          </p:cNvSpPr>
          <p:nvPr>
            <p:ph sz="half" idx="1"/>
          </p:nvPr>
        </p:nvSpPr>
        <p:spPr>
          <a:xfrm>
            <a:off x="838200" y="1825624"/>
            <a:ext cx="6286500" cy="3940175"/>
          </a:xfrm>
        </p:spPr>
        <p:txBody>
          <a:bodyPr numCol="2">
            <a:noAutofit/>
          </a:bodyPr>
          <a:lstStyle/>
          <a:p>
            <a:pPr marL="457200" indent="-457200">
              <a:buFont typeface="+mj-lt"/>
              <a:buAutoNum type="arabicPeriod"/>
            </a:pPr>
            <a:r>
              <a:rPr lang="fi-FI" dirty="0">
                <a:latin typeface="Calibri" panose="020F0502020204030204" pitchFamily="34" charset="0"/>
                <a:cs typeface="Calibri" panose="020F0502020204030204" pitchFamily="34" charset="0"/>
              </a:rPr>
              <a:t>Kuono	</a:t>
            </a:r>
          </a:p>
          <a:p>
            <a:pPr marL="457200" indent="-457200">
              <a:buFont typeface="+mj-lt"/>
              <a:buAutoNum type="arabicPeriod"/>
            </a:pPr>
            <a:r>
              <a:rPr lang="fi-FI" dirty="0">
                <a:latin typeface="Calibri" panose="020F0502020204030204" pitchFamily="34" charset="0"/>
                <a:cs typeface="Calibri" panose="020F0502020204030204" pitchFamily="34" charset="0"/>
              </a:rPr>
              <a:t>Kirsu</a:t>
            </a:r>
          </a:p>
          <a:p>
            <a:pPr marL="457200" indent="-457200">
              <a:buFont typeface="+mj-lt"/>
              <a:buAutoNum type="arabicPeriod"/>
            </a:pPr>
            <a:r>
              <a:rPr lang="fi-FI" dirty="0">
                <a:latin typeface="Calibri" panose="020F0502020204030204" pitchFamily="34" charset="0"/>
                <a:cs typeface="Calibri" panose="020F0502020204030204" pitchFamily="34" charset="0"/>
              </a:rPr>
              <a:t>Päälaki</a:t>
            </a:r>
          </a:p>
          <a:p>
            <a:pPr marL="457200" indent="-457200">
              <a:buFont typeface="+mj-lt"/>
              <a:buAutoNum type="arabicPeriod"/>
            </a:pPr>
            <a:r>
              <a:rPr lang="fi-FI" dirty="0">
                <a:latin typeface="Calibri" panose="020F0502020204030204" pitchFamily="34" charset="0"/>
                <a:cs typeface="Calibri" panose="020F0502020204030204" pitchFamily="34" charset="0"/>
              </a:rPr>
              <a:t>Korva</a:t>
            </a:r>
          </a:p>
          <a:p>
            <a:pPr marL="457200" indent="-457200">
              <a:buFont typeface="+mj-lt"/>
              <a:buAutoNum type="arabicPeriod"/>
            </a:pPr>
            <a:r>
              <a:rPr lang="fi-FI" dirty="0">
                <a:latin typeface="Calibri" panose="020F0502020204030204" pitchFamily="34" charset="0"/>
                <a:cs typeface="Calibri" panose="020F0502020204030204" pitchFamily="34" charset="0"/>
              </a:rPr>
              <a:t>Silmä</a:t>
            </a:r>
          </a:p>
          <a:p>
            <a:pPr marL="457200" indent="-457200">
              <a:buFont typeface="+mj-lt"/>
              <a:buAutoNum type="arabicPeriod"/>
            </a:pPr>
            <a:r>
              <a:rPr lang="fi-FI" dirty="0">
                <a:latin typeface="Calibri" panose="020F0502020204030204" pitchFamily="34" charset="0"/>
                <a:cs typeface="Calibri" panose="020F0502020204030204" pitchFamily="34" charset="0"/>
              </a:rPr>
              <a:t>Poski </a:t>
            </a:r>
          </a:p>
        </p:txBody>
      </p:sp>
      <p:sp>
        <p:nvSpPr>
          <p:cNvPr id="5" name="Päivämäärän paikkamerkki 4"/>
          <p:cNvSpPr>
            <a:spLocks noGrp="1"/>
          </p:cNvSpPr>
          <p:nvPr>
            <p:ph type="dt" sz="half" idx="10"/>
          </p:nvPr>
        </p:nvSpPr>
        <p:spPr/>
        <p:txBody>
          <a:bodyPr/>
          <a:lstStyle/>
          <a:p>
            <a:fld id="{47E855F6-6ED2-EF40-8872-823D70AD43B4}" type="datetime1">
              <a:rPr lang="fi-FI" smtClean="0">
                <a:solidFill>
                  <a:schemeClr val="bg1"/>
                </a:solidFill>
              </a:rPr>
              <a:t>23.10.2024</a:t>
            </a:fld>
            <a:endParaRPr lang="fi-FI" dirty="0">
              <a:solidFill>
                <a:schemeClr val="bg1"/>
              </a:solidFill>
            </a:endParaRPr>
          </a:p>
        </p:txBody>
      </p:sp>
      <p:sp>
        <p:nvSpPr>
          <p:cNvPr id="7" name="Dian numeron paikkamerkki 6"/>
          <p:cNvSpPr>
            <a:spLocks noGrp="1"/>
          </p:cNvSpPr>
          <p:nvPr>
            <p:ph type="sldNum" sz="quarter" idx="12"/>
          </p:nvPr>
        </p:nvSpPr>
        <p:spPr/>
        <p:txBody>
          <a:bodyPr/>
          <a:lstStyle/>
          <a:p>
            <a:fld id="{E15F3321-FCD8-4643-A1C4-3513C22E49FF}" type="slidenum">
              <a:rPr lang="fi-FI" smtClean="0">
                <a:solidFill>
                  <a:schemeClr val="bg1"/>
                </a:solidFill>
              </a:rPr>
              <a:t>10</a:t>
            </a:fld>
            <a:endParaRPr lang="fi-FI">
              <a:solidFill>
                <a:schemeClr val="bg1"/>
              </a:solidFill>
            </a:endParaRPr>
          </a:p>
        </p:txBody>
      </p:sp>
      <p:sp>
        <p:nvSpPr>
          <p:cNvPr id="9" name="Alatunnisteen paikkamerkki 4">
            <a:extLst>
              <a:ext uri="{FF2B5EF4-FFF2-40B4-BE49-F238E27FC236}">
                <a16:creationId xmlns:a16="http://schemas.microsoft.com/office/drawing/2014/main" id="{A1FD622E-3F0F-4B94-B668-A00F4955D063}"/>
              </a:ext>
            </a:extLst>
          </p:cNvPr>
          <p:cNvSpPr>
            <a:spLocks noGrp="1"/>
          </p:cNvSpPr>
          <p:nvPr>
            <p:ph type="ftr" sz="quarter" idx="11"/>
          </p:nvPr>
        </p:nvSpPr>
        <p:spPr>
          <a:xfrm>
            <a:off x="1739576" y="6121831"/>
            <a:ext cx="3904282" cy="365125"/>
          </a:xfrm>
        </p:spPr>
        <p:txBody>
          <a:bodyPr/>
          <a:lstStyle/>
          <a:p>
            <a:r>
              <a:rPr lang="fi-FI" dirty="0"/>
              <a:t>Koirataitokurssi| Kennelliitto</a:t>
            </a:r>
          </a:p>
        </p:txBody>
      </p:sp>
      <p:pic>
        <p:nvPicPr>
          <p:cNvPr id="8" name="Kuva 7">
            <a:extLst>
              <a:ext uri="{FF2B5EF4-FFF2-40B4-BE49-F238E27FC236}">
                <a16:creationId xmlns:a16="http://schemas.microsoft.com/office/drawing/2014/main" id="{4B06ABBB-AA7A-4DDA-9CF2-39F94856940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79175" y="1361911"/>
            <a:ext cx="5975908" cy="4403888"/>
          </a:xfrm>
          <a:prstGeom prst="rect">
            <a:avLst/>
          </a:prstGeom>
        </p:spPr>
      </p:pic>
    </p:spTree>
    <p:extLst>
      <p:ext uri="{BB962C8B-B14F-4D97-AF65-F5344CB8AC3E}">
        <p14:creationId xmlns:p14="http://schemas.microsoft.com/office/powerpoint/2010/main" val="339181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Koiran elinkaari</a:t>
            </a:r>
          </a:p>
        </p:txBody>
      </p:sp>
      <p:sp>
        <p:nvSpPr>
          <p:cNvPr id="3" name="Sisällön paikkamerkki 2"/>
          <p:cNvSpPr>
            <a:spLocks noGrp="1"/>
          </p:cNvSpPr>
          <p:nvPr>
            <p:ph idx="1"/>
          </p:nvPr>
        </p:nvSpPr>
        <p:spPr>
          <a:xfrm>
            <a:off x="838200" y="1801489"/>
            <a:ext cx="10833100" cy="4441914"/>
          </a:xfrm>
        </p:spPr>
        <p:txBody>
          <a:bodyPr/>
          <a:lstStyle/>
          <a:p>
            <a:pPr>
              <a:buClr>
                <a:schemeClr val="tx2"/>
              </a:buClr>
              <a:buFont typeface="Arial" charset="0"/>
              <a:buChar char="•"/>
            </a:pPr>
            <a:r>
              <a:rPr lang="fi-FI" dirty="0"/>
              <a:t>Sosiaalistamiskausi 3-12 viikkoa</a:t>
            </a:r>
          </a:p>
          <a:p>
            <a:pPr>
              <a:buClr>
                <a:schemeClr val="tx2"/>
              </a:buClr>
              <a:buFont typeface="Arial" charset="0"/>
              <a:buChar char="•"/>
            </a:pPr>
            <a:r>
              <a:rPr lang="fi-FI" dirty="0"/>
              <a:t>Lapsuusikä 3-6 kuukautta</a:t>
            </a:r>
          </a:p>
          <a:p>
            <a:pPr>
              <a:buClr>
                <a:schemeClr val="tx2"/>
              </a:buClr>
              <a:buFont typeface="Arial" charset="0"/>
              <a:buChar char="•"/>
            </a:pPr>
            <a:r>
              <a:rPr lang="fi-FI" dirty="0"/>
              <a:t>Murrosikä alkaa noin 7-10 kuukauden iässä</a:t>
            </a:r>
          </a:p>
          <a:p>
            <a:pPr>
              <a:buClr>
                <a:schemeClr val="tx2"/>
              </a:buClr>
              <a:buFont typeface="Arial" charset="0"/>
              <a:buChar char="•"/>
            </a:pPr>
            <a:r>
              <a:rPr lang="fi-FI" dirty="0"/>
              <a:t>Aikuistuminen noin 2-3 vuoden iässä</a:t>
            </a:r>
          </a:p>
          <a:p>
            <a:pPr>
              <a:buClr>
                <a:schemeClr val="tx2"/>
              </a:buClr>
              <a:buFont typeface="Arial" charset="0"/>
              <a:buChar char="•"/>
            </a:pPr>
            <a:r>
              <a:rPr lang="fi-FI" dirty="0"/>
              <a:t>Rodusta riippuen koiraa voidaan kutsua vanhaksi noin 6-10 vuoden iässä</a:t>
            </a:r>
          </a:p>
          <a:p>
            <a:pPr>
              <a:buClr>
                <a:schemeClr val="tx2"/>
              </a:buClr>
              <a:buFont typeface="Arial" charset="0"/>
              <a:buChar char="•"/>
            </a:pPr>
            <a:r>
              <a:rPr lang="fi-FI" dirty="0"/>
              <a:t>Jossain vaiheessa tulee aika myös luopua koirasta, eläinlääkäri hoitaa koiran eutanasian</a:t>
            </a:r>
          </a:p>
        </p:txBody>
      </p:sp>
      <p:sp>
        <p:nvSpPr>
          <p:cNvPr id="6" name="Dian numeron paikkamerkki 5"/>
          <p:cNvSpPr>
            <a:spLocks noGrp="1"/>
          </p:cNvSpPr>
          <p:nvPr>
            <p:ph type="sldNum" sz="quarter" idx="12"/>
          </p:nvPr>
        </p:nvSpPr>
        <p:spPr/>
        <p:txBody>
          <a:bodyPr/>
          <a:lstStyle/>
          <a:p>
            <a:fld id="{E15F3321-FCD8-4643-A1C4-3513C22E49FF}" type="slidenum">
              <a:rPr lang="fi-FI" smtClean="0"/>
              <a:t>11</a:t>
            </a:fld>
            <a:endParaRPr lang="fi-FI"/>
          </a:p>
        </p:txBody>
      </p:sp>
      <p:sp>
        <p:nvSpPr>
          <p:cNvPr id="7" name="Alatunnisteen paikkamerkki 4">
            <a:extLst>
              <a:ext uri="{FF2B5EF4-FFF2-40B4-BE49-F238E27FC236}">
                <a16:creationId xmlns:a16="http://schemas.microsoft.com/office/drawing/2014/main" id="{3781475E-DD4D-4F65-BF6F-64F859869141}"/>
              </a:ext>
            </a:extLst>
          </p:cNvPr>
          <p:cNvSpPr>
            <a:spLocks noGrp="1"/>
          </p:cNvSpPr>
          <p:nvPr>
            <p:ph type="ftr" sz="quarter" idx="11"/>
          </p:nvPr>
        </p:nvSpPr>
        <p:spPr>
          <a:xfrm>
            <a:off x="1739576" y="6121831"/>
            <a:ext cx="3904282" cy="365125"/>
          </a:xfrm>
        </p:spPr>
        <p:txBody>
          <a:bodyPr/>
          <a:lstStyle/>
          <a:p>
            <a:r>
              <a:rPr lang="fi-FI" dirty="0"/>
              <a:t>Koirataitokurssi| Kennelliitto</a:t>
            </a:r>
          </a:p>
        </p:txBody>
      </p:sp>
    </p:spTree>
    <p:extLst>
      <p:ext uri="{BB962C8B-B14F-4D97-AF65-F5344CB8AC3E}">
        <p14:creationId xmlns:p14="http://schemas.microsoft.com/office/powerpoint/2010/main" val="3882181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2 Rodun valinta ja koiran hankinta</a:t>
            </a:r>
          </a:p>
        </p:txBody>
      </p:sp>
      <p:sp>
        <p:nvSpPr>
          <p:cNvPr id="3" name="Sisällön paikkamerkki 2"/>
          <p:cNvSpPr>
            <a:spLocks noGrp="1"/>
          </p:cNvSpPr>
          <p:nvPr>
            <p:ph idx="1"/>
          </p:nvPr>
        </p:nvSpPr>
        <p:spPr>
          <a:xfrm>
            <a:off x="838200" y="1801489"/>
            <a:ext cx="10515600" cy="4441914"/>
          </a:xfrm>
        </p:spPr>
        <p:txBody>
          <a:bodyPr/>
          <a:lstStyle/>
          <a:p>
            <a:pPr>
              <a:buClr>
                <a:schemeClr val="tx2"/>
              </a:buClr>
              <a:buFont typeface="Arial" charset="0"/>
              <a:buChar char="•"/>
            </a:pPr>
            <a:r>
              <a:rPr lang="fi-FI" dirty="0"/>
              <a:t>Rodun valinta</a:t>
            </a:r>
          </a:p>
          <a:p>
            <a:pPr>
              <a:buClr>
                <a:schemeClr val="tx2"/>
              </a:buClr>
              <a:buFont typeface="Arial" charset="0"/>
              <a:buChar char="•"/>
            </a:pPr>
            <a:r>
              <a:rPr lang="fi-FI" dirty="0"/>
              <a:t>Koiraa hankkiessa, mieti:</a:t>
            </a:r>
          </a:p>
          <a:p>
            <a:pPr lvl="1">
              <a:buClr>
                <a:schemeClr val="tx2"/>
              </a:buClr>
              <a:buFont typeface="Arial" charset="0"/>
              <a:buChar char="•"/>
            </a:pPr>
            <a:r>
              <a:rPr lang="fi-FI" dirty="0"/>
              <a:t>Kuinka paljon aion lenkkeillä?</a:t>
            </a:r>
          </a:p>
          <a:p>
            <a:pPr lvl="1">
              <a:buClr>
                <a:schemeClr val="tx2"/>
              </a:buClr>
              <a:buFont typeface="Arial" charset="0"/>
              <a:buChar char="•"/>
            </a:pPr>
            <a:r>
              <a:rPr lang="fi-FI" dirty="0"/>
              <a:t>Haluanko harrastaa jotakin?</a:t>
            </a:r>
          </a:p>
          <a:p>
            <a:pPr lvl="1">
              <a:buClr>
                <a:schemeClr val="tx2"/>
              </a:buClr>
              <a:buFont typeface="Arial" charset="0"/>
              <a:buChar char="•"/>
            </a:pPr>
            <a:r>
              <a:rPr lang="fi-FI" dirty="0"/>
              <a:t>Millaiset asuinolosuhteet koiralla olisi?</a:t>
            </a:r>
          </a:p>
          <a:p>
            <a:pPr lvl="1">
              <a:buClr>
                <a:schemeClr val="tx2"/>
              </a:buClr>
              <a:buFont typeface="Arial" charset="0"/>
              <a:buChar char="•"/>
            </a:pPr>
            <a:r>
              <a:rPr lang="fi-FI" dirty="0"/>
              <a:t>Olenko kiinnostunut turkinhoidosta? </a:t>
            </a:r>
          </a:p>
          <a:p>
            <a:pPr>
              <a:buClr>
                <a:schemeClr val="tx2"/>
              </a:buClr>
              <a:buFont typeface="Arial" charset="0"/>
              <a:buChar char="•"/>
            </a:pPr>
            <a:r>
              <a:rPr lang="fi-FI" dirty="0"/>
              <a:t>Kannattaa tutustua useampiin rotuvaihtoehtoihin</a:t>
            </a:r>
          </a:p>
          <a:p>
            <a:pPr>
              <a:buClr>
                <a:schemeClr val="tx2"/>
              </a:buClr>
              <a:buFont typeface="Arial" charset="0"/>
              <a:buChar char="•"/>
            </a:pPr>
            <a:r>
              <a:rPr lang="fi-FI" dirty="0">
                <a:hlinkClick r:id="rId3"/>
              </a:rPr>
              <a:t>www.hankikoira.fi</a:t>
            </a:r>
            <a:endParaRPr lang="fi-FI" dirty="0"/>
          </a:p>
          <a:p>
            <a:pPr>
              <a:buClr>
                <a:schemeClr val="tx2"/>
              </a:buClr>
              <a:buFont typeface="Arial" charset="0"/>
              <a:buChar char="•"/>
            </a:pPr>
            <a:endParaRPr lang="fi-FI" dirty="0"/>
          </a:p>
        </p:txBody>
      </p:sp>
      <p:sp>
        <p:nvSpPr>
          <p:cNvPr id="6" name="Dian numeron paikkamerkki 5"/>
          <p:cNvSpPr>
            <a:spLocks noGrp="1"/>
          </p:cNvSpPr>
          <p:nvPr>
            <p:ph type="sldNum" sz="quarter" idx="12"/>
          </p:nvPr>
        </p:nvSpPr>
        <p:spPr/>
        <p:txBody>
          <a:bodyPr/>
          <a:lstStyle/>
          <a:p>
            <a:fld id="{E15F3321-FCD8-4643-A1C4-3513C22E49FF}" type="slidenum">
              <a:rPr lang="fi-FI" smtClean="0"/>
              <a:t>12</a:t>
            </a:fld>
            <a:endParaRPr lang="fi-FI"/>
          </a:p>
        </p:txBody>
      </p:sp>
      <p:sp>
        <p:nvSpPr>
          <p:cNvPr id="7" name="Alatunnisteen paikkamerkki 4">
            <a:extLst>
              <a:ext uri="{FF2B5EF4-FFF2-40B4-BE49-F238E27FC236}">
                <a16:creationId xmlns:a16="http://schemas.microsoft.com/office/drawing/2014/main" id="{3781475E-DD4D-4F65-BF6F-64F859869141}"/>
              </a:ext>
            </a:extLst>
          </p:cNvPr>
          <p:cNvSpPr>
            <a:spLocks noGrp="1"/>
          </p:cNvSpPr>
          <p:nvPr>
            <p:ph type="ftr" sz="quarter" idx="11"/>
          </p:nvPr>
        </p:nvSpPr>
        <p:spPr>
          <a:xfrm>
            <a:off x="1739576" y="6121831"/>
            <a:ext cx="3904282" cy="365125"/>
          </a:xfrm>
        </p:spPr>
        <p:txBody>
          <a:bodyPr/>
          <a:lstStyle/>
          <a:p>
            <a:r>
              <a:rPr lang="fi-FI" dirty="0"/>
              <a:t>Koirataitokurssi| Kennelliitto</a:t>
            </a:r>
          </a:p>
        </p:txBody>
      </p:sp>
    </p:spTree>
    <p:extLst>
      <p:ext uri="{BB962C8B-B14F-4D97-AF65-F5344CB8AC3E}">
        <p14:creationId xmlns:p14="http://schemas.microsoft.com/office/powerpoint/2010/main" val="653933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FCI:n</a:t>
            </a:r>
            <a:r>
              <a:rPr lang="fi-FI" dirty="0"/>
              <a:t> roturyhmät</a:t>
            </a:r>
          </a:p>
        </p:txBody>
      </p:sp>
      <p:sp>
        <p:nvSpPr>
          <p:cNvPr id="3" name="Sisällön paikkamerkki 2"/>
          <p:cNvSpPr>
            <a:spLocks noGrp="1"/>
          </p:cNvSpPr>
          <p:nvPr>
            <p:ph idx="1"/>
          </p:nvPr>
        </p:nvSpPr>
        <p:spPr>
          <a:xfrm>
            <a:off x="1613116" y="1490204"/>
            <a:ext cx="9614224" cy="4441914"/>
          </a:xfrm>
        </p:spPr>
        <p:txBody>
          <a:bodyPr>
            <a:normAutofit fontScale="92500" lnSpcReduction="10000"/>
          </a:bodyPr>
          <a:lstStyle/>
          <a:p>
            <a:pPr>
              <a:buClr>
                <a:schemeClr val="tx2"/>
              </a:buClr>
              <a:buFont typeface="Arial" charset="0"/>
              <a:buChar char="•"/>
            </a:pPr>
            <a:r>
              <a:rPr lang="fi-FI" dirty="0"/>
              <a:t>FCI 1 Lammas- ja karjakoirat (paitsi </a:t>
            </a:r>
            <a:r>
              <a:rPr lang="fi-FI" dirty="0" err="1"/>
              <a:t>sveitsinpaimenkoirat</a:t>
            </a:r>
            <a:r>
              <a:rPr lang="fi-FI" dirty="0"/>
              <a:t>)</a:t>
            </a:r>
          </a:p>
          <a:p>
            <a:pPr>
              <a:buClr>
                <a:schemeClr val="tx2"/>
              </a:buClr>
              <a:buFont typeface="Arial" charset="0"/>
              <a:buChar char="•"/>
            </a:pPr>
            <a:r>
              <a:rPr lang="fi-FI" dirty="0"/>
              <a:t>FCI 2 Pinserit, snautserit, </a:t>
            </a:r>
            <a:r>
              <a:rPr lang="fi-FI" dirty="0" err="1"/>
              <a:t>molossityyppiset</a:t>
            </a:r>
            <a:r>
              <a:rPr lang="fi-FI" dirty="0"/>
              <a:t> ja </a:t>
            </a:r>
            <a:r>
              <a:rPr lang="fi-FI" dirty="0" err="1"/>
              <a:t>sveitsinpaimenkoirat</a:t>
            </a:r>
            <a:endParaRPr lang="fi-FI" dirty="0"/>
          </a:p>
          <a:p>
            <a:pPr>
              <a:buClr>
                <a:schemeClr val="tx2"/>
              </a:buClr>
              <a:buFont typeface="Arial" charset="0"/>
              <a:buChar char="•"/>
            </a:pPr>
            <a:r>
              <a:rPr lang="fi-FI" dirty="0"/>
              <a:t>FCI 3 Terrierit </a:t>
            </a:r>
          </a:p>
          <a:p>
            <a:pPr>
              <a:buClr>
                <a:schemeClr val="tx2"/>
              </a:buClr>
              <a:buFont typeface="Arial" charset="0"/>
              <a:buChar char="•"/>
            </a:pPr>
            <a:r>
              <a:rPr lang="fi-FI" dirty="0"/>
              <a:t>FCI 4 Mäyräkoirat </a:t>
            </a:r>
          </a:p>
          <a:p>
            <a:pPr>
              <a:buClr>
                <a:schemeClr val="tx2"/>
              </a:buClr>
              <a:buFont typeface="Arial" charset="0"/>
              <a:buChar char="•"/>
            </a:pPr>
            <a:r>
              <a:rPr lang="fi-FI" dirty="0"/>
              <a:t>FCI 5 Pystykorvat ja alkukantaiset koirat </a:t>
            </a:r>
          </a:p>
          <a:p>
            <a:pPr>
              <a:buClr>
                <a:schemeClr val="tx2"/>
              </a:buClr>
              <a:buFont typeface="Arial" charset="0"/>
              <a:buChar char="•"/>
            </a:pPr>
            <a:r>
              <a:rPr lang="fi-FI" dirty="0"/>
              <a:t>FCI 6 Ajavat ja jäljestävät koirat </a:t>
            </a:r>
          </a:p>
          <a:p>
            <a:pPr>
              <a:buClr>
                <a:schemeClr val="tx2"/>
              </a:buClr>
              <a:buFont typeface="Arial" charset="0"/>
              <a:buChar char="•"/>
            </a:pPr>
            <a:r>
              <a:rPr lang="fi-FI" dirty="0"/>
              <a:t>FCI 7 Kanakoirat </a:t>
            </a:r>
          </a:p>
          <a:p>
            <a:pPr>
              <a:buClr>
                <a:schemeClr val="tx2"/>
              </a:buClr>
              <a:buFont typeface="Arial" charset="0"/>
              <a:buChar char="•"/>
            </a:pPr>
            <a:r>
              <a:rPr lang="fi-FI" dirty="0"/>
              <a:t>FCI 8 Noutajat, </a:t>
            </a:r>
            <a:r>
              <a:rPr lang="fi-FI" dirty="0" err="1"/>
              <a:t>ylösajavat</a:t>
            </a:r>
            <a:r>
              <a:rPr lang="fi-FI" dirty="0"/>
              <a:t> koirat ja vesikoirat</a:t>
            </a:r>
          </a:p>
          <a:p>
            <a:pPr>
              <a:buClr>
                <a:schemeClr val="tx2"/>
              </a:buClr>
              <a:buFont typeface="Arial" charset="0"/>
              <a:buChar char="•"/>
            </a:pPr>
            <a:r>
              <a:rPr lang="fi-FI" dirty="0"/>
              <a:t>FCI 9 Seurakoirat ja kääpiökoirat</a:t>
            </a:r>
          </a:p>
          <a:p>
            <a:pPr>
              <a:buClr>
                <a:schemeClr val="tx2"/>
              </a:buClr>
              <a:buFont typeface="Arial" charset="0"/>
              <a:buChar char="•"/>
            </a:pPr>
            <a:r>
              <a:rPr lang="fi-FI" dirty="0"/>
              <a:t>FCI 10 Vinttikoirat </a:t>
            </a:r>
          </a:p>
          <a:p>
            <a:pPr>
              <a:buClr>
                <a:schemeClr val="tx2"/>
              </a:buClr>
              <a:buFont typeface="Arial" charset="0"/>
              <a:buChar char="•"/>
            </a:pPr>
            <a:endParaRPr lang="fi-FI" dirty="0"/>
          </a:p>
        </p:txBody>
      </p:sp>
      <p:sp>
        <p:nvSpPr>
          <p:cNvPr id="6" name="Dian numeron paikkamerkki 5"/>
          <p:cNvSpPr>
            <a:spLocks noGrp="1"/>
          </p:cNvSpPr>
          <p:nvPr>
            <p:ph type="sldNum" sz="quarter" idx="12"/>
          </p:nvPr>
        </p:nvSpPr>
        <p:spPr/>
        <p:txBody>
          <a:bodyPr/>
          <a:lstStyle/>
          <a:p>
            <a:fld id="{E15F3321-FCD8-4643-A1C4-3513C22E49FF}" type="slidenum">
              <a:rPr lang="fi-FI" smtClean="0"/>
              <a:t>13</a:t>
            </a:fld>
            <a:endParaRPr lang="fi-FI"/>
          </a:p>
        </p:txBody>
      </p:sp>
      <p:sp>
        <p:nvSpPr>
          <p:cNvPr id="7" name="Alatunnisteen paikkamerkki 4">
            <a:extLst>
              <a:ext uri="{FF2B5EF4-FFF2-40B4-BE49-F238E27FC236}">
                <a16:creationId xmlns:a16="http://schemas.microsoft.com/office/drawing/2014/main" id="{3781475E-DD4D-4F65-BF6F-64F859869141}"/>
              </a:ext>
            </a:extLst>
          </p:cNvPr>
          <p:cNvSpPr>
            <a:spLocks noGrp="1"/>
          </p:cNvSpPr>
          <p:nvPr>
            <p:ph type="ftr" sz="quarter" idx="11"/>
          </p:nvPr>
        </p:nvSpPr>
        <p:spPr>
          <a:xfrm>
            <a:off x="1739576" y="6121831"/>
            <a:ext cx="3904282" cy="365125"/>
          </a:xfrm>
        </p:spPr>
        <p:txBody>
          <a:bodyPr/>
          <a:lstStyle/>
          <a:p>
            <a:r>
              <a:rPr lang="fi-FI" dirty="0"/>
              <a:t>Koirataitokurssi| Kennelliitto</a:t>
            </a:r>
          </a:p>
        </p:txBody>
      </p:sp>
    </p:spTree>
    <p:extLst>
      <p:ext uri="{BB962C8B-B14F-4D97-AF65-F5344CB8AC3E}">
        <p14:creationId xmlns:p14="http://schemas.microsoft.com/office/powerpoint/2010/main" val="1671091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Koiran ostaminen</a:t>
            </a:r>
          </a:p>
        </p:txBody>
      </p:sp>
      <p:sp>
        <p:nvSpPr>
          <p:cNvPr id="3" name="Sisällön paikkamerkki 2"/>
          <p:cNvSpPr>
            <a:spLocks noGrp="1"/>
          </p:cNvSpPr>
          <p:nvPr>
            <p:ph idx="1"/>
          </p:nvPr>
        </p:nvSpPr>
        <p:spPr>
          <a:xfrm>
            <a:off x="838200" y="1801489"/>
            <a:ext cx="10515600" cy="4441914"/>
          </a:xfrm>
        </p:spPr>
        <p:txBody>
          <a:bodyPr>
            <a:normAutofit/>
          </a:bodyPr>
          <a:lstStyle/>
          <a:p>
            <a:pPr>
              <a:buClr>
                <a:schemeClr val="tx2"/>
              </a:buClr>
              <a:buFont typeface="Arial" charset="0"/>
              <a:buChar char="•"/>
            </a:pPr>
            <a:r>
              <a:rPr lang="fi-FI" dirty="0"/>
              <a:t>Sopivan pennun löytyminen vie aikaa</a:t>
            </a:r>
          </a:p>
          <a:p>
            <a:pPr>
              <a:buClr>
                <a:schemeClr val="tx2"/>
              </a:buClr>
              <a:buFont typeface="Arial" charset="0"/>
              <a:buChar char="•"/>
            </a:pPr>
            <a:r>
              <a:rPr lang="fi-FI" dirty="0"/>
              <a:t>Mahdollisen pennun taustoihin on tutustuttava huolella </a:t>
            </a:r>
          </a:p>
          <a:p>
            <a:pPr>
              <a:buClr>
                <a:schemeClr val="tx2"/>
              </a:buClr>
              <a:buFont typeface="Arial" charset="0"/>
              <a:buChar char="•"/>
            </a:pPr>
            <a:r>
              <a:rPr lang="fi-FI" dirty="0"/>
              <a:t>Vaadi aina nähdä koko pentue ja emä sekä tilat, joissa pennut elävät </a:t>
            </a:r>
          </a:p>
          <a:p>
            <a:pPr>
              <a:buClr>
                <a:schemeClr val="tx2"/>
              </a:buClr>
              <a:buFont typeface="Arial" charset="0"/>
              <a:buChar char="•"/>
            </a:pPr>
            <a:r>
              <a:rPr lang="fi-FI" dirty="0"/>
              <a:t>Koiraa ostaessa tehdään aina Kennelliiton sopimus koiran kaupasta ja mukaan saadaan pentuopas </a:t>
            </a:r>
          </a:p>
          <a:p>
            <a:pPr>
              <a:buClr>
                <a:schemeClr val="tx2"/>
              </a:buClr>
              <a:buFont typeface="Arial" charset="0"/>
              <a:buChar char="•"/>
            </a:pPr>
            <a:r>
              <a:rPr lang="fi-FI" dirty="0"/>
              <a:t>Jos jokin askarruttaa pentueeseen tai kauppaan liittyen, neuvoa voi kysyä Kennelliitosta</a:t>
            </a:r>
          </a:p>
        </p:txBody>
      </p:sp>
      <p:sp>
        <p:nvSpPr>
          <p:cNvPr id="6" name="Dian numeron paikkamerkki 5"/>
          <p:cNvSpPr>
            <a:spLocks noGrp="1"/>
          </p:cNvSpPr>
          <p:nvPr>
            <p:ph type="sldNum" sz="quarter" idx="12"/>
          </p:nvPr>
        </p:nvSpPr>
        <p:spPr/>
        <p:txBody>
          <a:bodyPr/>
          <a:lstStyle/>
          <a:p>
            <a:fld id="{E15F3321-FCD8-4643-A1C4-3513C22E49FF}" type="slidenum">
              <a:rPr lang="fi-FI" smtClean="0"/>
              <a:t>14</a:t>
            </a:fld>
            <a:endParaRPr lang="fi-FI"/>
          </a:p>
        </p:txBody>
      </p:sp>
      <p:sp>
        <p:nvSpPr>
          <p:cNvPr id="7" name="Alatunnisteen paikkamerkki 4">
            <a:extLst>
              <a:ext uri="{FF2B5EF4-FFF2-40B4-BE49-F238E27FC236}">
                <a16:creationId xmlns:a16="http://schemas.microsoft.com/office/drawing/2014/main" id="{3781475E-DD4D-4F65-BF6F-64F859869141}"/>
              </a:ext>
            </a:extLst>
          </p:cNvPr>
          <p:cNvSpPr>
            <a:spLocks noGrp="1"/>
          </p:cNvSpPr>
          <p:nvPr>
            <p:ph type="ftr" sz="quarter" idx="11"/>
          </p:nvPr>
        </p:nvSpPr>
        <p:spPr>
          <a:xfrm>
            <a:off x="1739576" y="6121831"/>
            <a:ext cx="3904282" cy="365125"/>
          </a:xfrm>
        </p:spPr>
        <p:txBody>
          <a:bodyPr/>
          <a:lstStyle/>
          <a:p>
            <a:r>
              <a:rPr lang="fi-FI" dirty="0"/>
              <a:t>Koirataitokurssi| Kennelliitto</a:t>
            </a:r>
          </a:p>
        </p:txBody>
      </p:sp>
    </p:spTree>
    <p:extLst>
      <p:ext uri="{BB962C8B-B14F-4D97-AF65-F5344CB8AC3E}">
        <p14:creationId xmlns:p14="http://schemas.microsoft.com/office/powerpoint/2010/main" val="2241147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3 Koiran hyvän elämän perusteet</a:t>
            </a:r>
          </a:p>
        </p:txBody>
      </p:sp>
      <p:sp>
        <p:nvSpPr>
          <p:cNvPr id="3" name="Sisällön paikkamerkki 2"/>
          <p:cNvSpPr>
            <a:spLocks noGrp="1"/>
          </p:cNvSpPr>
          <p:nvPr>
            <p:ph idx="1"/>
          </p:nvPr>
        </p:nvSpPr>
        <p:spPr>
          <a:xfrm>
            <a:off x="838200" y="1801489"/>
            <a:ext cx="10515600" cy="4441914"/>
          </a:xfrm>
        </p:spPr>
        <p:txBody>
          <a:bodyPr>
            <a:normAutofit/>
          </a:bodyPr>
          <a:lstStyle/>
          <a:p>
            <a:pPr marL="0" indent="0">
              <a:buClr>
                <a:schemeClr val="tx2"/>
              </a:buClr>
              <a:buNone/>
            </a:pPr>
            <a:r>
              <a:rPr lang="fi-FI" dirty="0"/>
              <a:t>Voidakseen hyvin, koiralla tulee olla:</a:t>
            </a:r>
          </a:p>
          <a:p>
            <a:pPr>
              <a:buClr>
                <a:schemeClr val="tx2"/>
              </a:buClr>
              <a:buFont typeface="Arial" charset="0"/>
              <a:buChar char="•"/>
            </a:pPr>
            <a:r>
              <a:rPr lang="fi-FI" dirty="0"/>
              <a:t>Ravintoa, pureskeltavaa</a:t>
            </a:r>
          </a:p>
          <a:p>
            <a:pPr>
              <a:buClr>
                <a:schemeClr val="tx2"/>
              </a:buClr>
              <a:buFont typeface="Arial" charset="0"/>
              <a:buChar char="•"/>
            </a:pPr>
            <a:r>
              <a:rPr lang="fi-FI" dirty="0"/>
              <a:t>Mahdollisuus päästä tarpeilleen</a:t>
            </a:r>
          </a:p>
          <a:p>
            <a:pPr>
              <a:buClr>
                <a:schemeClr val="tx2"/>
              </a:buClr>
              <a:buFont typeface="Arial" charset="0"/>
              <a:buChar char="•"/>
            </a:pPr>
            <a:r>
              <a:rPr lang="fi-FI" dirty="0"/>
              <a:t>Liikuntaa</a:t>
            </a:r>
          </a:p>
          <a:p>
            <a:pPr>
              <a:buClr>
                <a:schemeClr val="tx2"/>
              </a:buClr>
              <a:buFont typeface="Arial" charset="0"/>
              <a:buChar char="•"/>
            </a:pPr>
            <a:r>
              <a:rPr lang="fi-FI" dirty="0"/>
              <a:t>Aivojumppaa</a:t>
            </a:r>
          </a:p>
          <a:p>
            <a:pPr>
              <a:buClr>
                <a:schemeClr val="tx2"/>
              </a:buClr>
              <a:buFont typeface="Arial" charset="0"/>
              <a:buChar char="•"/>
            </a:pPr>
            <a:r>
              <a:rPr lang="fi-FI" dirty="0"/>
              <a:t>Oma lepopaikka ja mahdollisuus levätä</a:t>
            </a:r>
          </a:p>
          <a:p>
            <a:pPr>
              <a:buClr>
                <a:schemeClr val="tx2"/>
              </a:buClr>
              <a:buFont typeface="Arial" charset="0"/>
              <a:buChar char="•"/>
            </a:pPr>
            <a:r>
              <a:rPr lang="fi-FI" dirty="0"/>
              <a:t>Oma lauma</a:t>
            </a:r>
          </a:p>
          <a:p>
            <a:pPr>
              <a:buClr>
                <a:schemeClr val="tx2"/>
              </a:buClr>
              <a:buFont typeface="Arial" charset="0"/>
              <a:buChar char="•"/>
            </a:pPr>
            <a:r>
              <a:rPr lang="fi-FI" dirty="0"/>
              <a:t>Rytmi ja rutiinit</a:t>
            </a:r>
          </a:p>
        </p:txBody>
      </p:sp>
      <p:sp>
        <p:nvSpPr>
          <p:cNvPr id="6" name="Dian numeron paikkamerkki 5"/>
          <p:cNvSpPr>
            <a:spLocks noGrp="1"/>
          </p:cNvSpPr>
          <p:nvPr>
            <p:ph type="sldNum" sz="quarter" idx="12"/>
          </p:nvPr>
        </p:nvSpPr>
        <p:spPr/>
        <p:txBody>
          <a:bodyPr/>
          <a:lstStyle/>
          <a:p>
            <a:fld id="{E15F3321-FCD8-4643-A1C4-3513C22E49FF}" type="slidenum">
              <a:rPr lang="fi-FI" smtClean="0"/>
              <a:t>15</a:t>
            </a:fld>
            <a:endParaRPr lang="fi-FI"/>
          </a:p>
        </p:txBody>
      </p:sp>
      <p:sp>
        <p:nvSpPr>
          <p:cNvPr id="7" name="Alatunnisteen paikkamerkki 4">
            <a:extLst>
              <a:ext uri="{FF2B5EF4-FFF2-40B4-BE49-F238E27FC236}">
                <a16:creationId xmlns:a16="http://schemas.microsoft.com/office/drawing/2014/main" id="{3781475E-DD4D-4F65-BF6F-64F859869141}"/>
              </a:ext>
            </a:extLst>
          </p:cNvPr>
          <p:cNvSpPr>
            <a:spLocks noGrp="1"/>
          </p:cNvSpPr>
          <p:nvPr>
            <p:ph type="ftr" sz="quarter" idx="11"/>
          </p:nvPr>
        </p:nvSpPr>
        <p:spPr>
          <a:xfrm>
            <a:off x="1739576" y="6121831"/>
            <a:ext cx="3904282" cy="365125"/>
          </a:xfrm>
        </p:spPr>
        <p:txBody>
          <a:bodyPr/>
          <a:lstStyle/>
          <a:p>
            <a:r>
              <a:rPr lang="fi-FI" dirty="0"/>
              <a:t>Koirataitokurssi| Kennelliitto</a:t>
            </a:r>
          </a:p>
        </p:txBody>
      </p:sp>
      <p:pic>
        <p:nvPicPr>
          <p:cNvPr id="4" name="Kuva 3">
            <a:extLst>
              <a:ext uri="{FF2B5EF4-FFF2-40B4-BE49-F238E27FC236}">
                <a16:creationId xmlns:a16="http://schemas.microsoft.com/office/drawing/2014/main" id="{0AB989A3-4A6C-432C-B3A5-4170D4244534}"/>
              </a:ext>
            </a:extLst>
          </p:cNvPr>
          <p:cNvPicPr>
            <a:picLocks noChangeAspect="1"/>
          </p:cNvPicPr>
          <p:nvPr/>
        </p:nvPicPr>
        <p:blipFill>
          <a:blip r:embed="rId3"/>
          <a:stretch>
            <a:fillRect/>
          </a:stretch>
        </p:blipFill>
        <p:spPr>
          <a:xfrm>
            <a:off x="7311272" y="2494393"/>
            <a:ext cx="3810000" cy="3810000"/>
          </a:xfrm>
          <a:prstGeom prst="rect">
            <a:avLst/>
          </a:prstGeom>
        </p:spPr>
      </p:pic>
    </p:spTree>
    <p:extLst>
      <p:ext uri="{BB962C8B-B14F-4D97-AF65-F5344CB8AC3E}">
        <p14:creationId xmlns:p14="http://schemas.microsoft.com/office/powerpoint/2010/main" val="151620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isällön paikkamerkki 8"/>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879940"/>
            <a:ext cx="12192000" cy="7980903"/>
          </a:xfrm>
        </p:spPr>
      </p:pic>
      <p:sp>
        <p:nvSpPr>
          <p:cNvPr id="7" name="Otsikko 6"/>
          <p:cNvSpPr>
            <a:spLocks noGrp="1"/>
          </p:cNvSpPr>
          <p:nvPr>
            <p:ph type="title"/>
          </p:nvPr>
        </p:nvSpPr>
        <p:spPr/>
        <p:txBody>
          <a:bodyPr>
            <a:normAutofit/>
          </a:bodyPr>
          <a:lstStyle/>
          <a:p>
            <a:pPr algn="ctr"/>
            <a:r>
              <a:rPr lang="fi-FI" sz="4000" i="1" dirty="0">
                <a:solidFill>
                  <a:schemeClr val="accent6"/>
                </a:solidFill>
                <a:latin typeface="+mj-lt"/>
              </a:rPr>
              <a:t>Voidakseen hyvin koiran tulee saada olla koira </a:t>
            </a:r>
            <a:endParaRPr lang="fi-FI" sz="4000" dirty="0">
              <a:solidFill>
                <a:schemeClr val="accent6"/>
              </a:solidFill>
              <a:latin typeface="+mj-lt"/>
            </a:endParaRPr>
          </a:p>
        </p:txBody>
      </p:sp>
      <p:sp>
        <p:nvSpPr>
          <p:cNvPr id="4" name="Päivämäärän paikkamerkki 3"/>
          <p:cNvSpPr>
            <a:spLocks noGrp="1"/>
          </p:cNvSpPr>
          <p:nvPr>
            <p:ph type="dt" sz="half" idx="10"/>
          </p:nvPr>
        </p:nvSpPr>
        <p:spPr/>
        <p:txBody>
          <a:bodyPr/>
          <a:lstStyle/>
          <a:p>
            <a:fld id="{87731858-3DEF-D646-BA21-13342AAF4B7E}" type="datetime1">
              <a:rPr lang="fi-FI" smtClean="0"/>
              <a:t>23.10.2024</a:t>
            </a:fld>
            <a:endParaRPr lang="fi-FI"/>
          </a:p>
        </p:txBody>
      </p:sp>
      <p:sp>
        <p:nvSpPr>
          <p:cNvPr id="6" name="Dian numeron paikkamerkki 5"/>
          <p:cNvSpPr>
            <a:spLocks noGrp="1"/>
          </p:cNvSpPr>
          <p:nvPr>
            <p:ph type="sldNum" sz="quarter" idx="12"/>
          </p:nvPr>
        </p:nvSpPr>
        <p:spPr/>
        <p:txBody>
          <a:bodyPr/>
          <a:lstStyle/>
          <a:p>
            <a:fld id="{E15F3321-FCD8-4643-A1C4-3513C22E49FF}" type="slidenum">
              <a:rPr lang="fi-FI" smtClean="0"/>
              <a:t>16</a:t>
            </a:fld>
            <a:endParaRPr lang="fi-FI"/>
          </a:p>
        </p:txBody>
      </p:sp>
    </p:spTree>
    <p:extLst>
      <p:ext uri="{BB962C8B-B14F-4D97-AF65-F5344CB8AC3E}">
        <p14:creationId xmlns:p14="http://schemas.microsoft.com/office/powerpoint/2010/main" val="4276297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latin typeface="Calibri Light" charset="0"/>
                <a:ea typeface="Calibri Light" charset="0"/>
                <a:cs typeface="Calibri Light" charset="0"/>
              </a:rPr>
              <a:t>4 Koiran perushoito</a:t>
            </a:r>
          </a:p>
        </p:txBody>
      </p:sp>
      <p:sp>
        <p:nvSpPr>
          <p:cNvPr id="3" name="Sisällön paikkamerkki 2"/>
          <p:cNvSpPr>
            <a:spLocks noGrp="1"/>
          </p:cNvSpPr>
          <p:nvPr>
            <p:ph sz="half" idx="1"/>
          </p:nvPr>
        </p:nvSpPr>
        <p:spPr>
          <a:xfrm>
            <a:off x="838200" y="1825624"/>
            <a:ext cx="6985000" cy="3940175"/>
          </a:xfrm>
        </p:spPr>
        <p:txBody>
          <a:bodyPr numCol="1">
            <a:noAutofit/>
          </a:bodyPr>
          <a:lstStyle/>
          <a:p>
            <a:pPr marL="0" indent="0">
              <a:buClr>
                <a:schemeClr val="tx2"/>
              </a:buClr>
              <a:buNone/>
            </a:pPr>
            <a:r>
              <a:rPr lang="fi-FI" dirty="0"/>
              <a:t>Koiran ruokinta</a:t>
            </a:r>
          </a:p>
          <a:p>
            <a:pPr>
              <a:buClr>
                <a:schemeClr val="tx2"/>
              </a:buClr>
              <a:buFont typeface="Arial" charset="0"/>
              <a:buChar char="•"/>
            </a:pPr>
            <a:r>
              <a:rPr lang="fi-FI" dirty="0"/>
              <a:t>Koira on ensisijaisesti lihansyöjä</a:t>
            </a:r>
          </a:p>
          <a:p>
            <a:pPr>
              <a:buClr>
                <a:schemeClr val="tx2"/>
              </a:buClr>
              <a:buFont typeface="Arial" charset="0"/>
              <a:buChar char="•"/>
            </a:pPr>
            <a:r>
              <a:rPr lang="fi-FI" dirty="0"/>
              <a:t>Koira hyödyntää tehokkaasti myös sekaruokaa</a:t>
            </a:r>
          </a:p>
          <a:p>
            <a:pPr>
              <a:buClr>
                <a:schemeClr val="tx2"/>
              </a:buClr>
              <a:buFont typeface="Arial" charset="0"/>
              <a:buChar char="•"/>
            </a:pPr>
            <a:r>
              <a:rPr lang="fi-FI" dirty="0"/>
              <a:t>Koiralla on aina oltava saatavilla juomavettä</a:t>
            </a:r>
          </a:p>
          <a:p>
            <a:pPr>
              <a:buClr>
                <a:schemeClr val="tx2"/>
              </a:buClr>
              <a:buFont typeface="Arial" charset="0"/>
              <a:buChar char="•"/>
            </a:pPr>
            <a:r>
              <a:rPr lang="fi-FI" dirty="0"/>
              <a:t>Erilaisia ruokintatapoja</a:t>
            </a:r>
          </a:p>
          <a:p>
            <a:pPr lvl="1">
              <a:buClr>
                <a:schemeClr val="tx2"/>
              </a:buClr>
              <a:buFont typeface="Arial" charset="0"/>
              <a:buChar char="•"/>
            </a:pPr>
            <a:r>
              <a:rPr lang="fi-FI" dirty="0"/>
              <a:t>Teollinen valmisruoka, esim. kuivamuona</a:t>
            </a:r>
          </a:p>
          <a:p>
            <a:pPr lvl="1">
              <a:buClr>
                <a:schemeClr val="tx2"/>
              </a:buClr>
              <a:buFont typeface="Arial" charset="0"/>
              <a:buChar char="•"/>
            </a:pPr>
            <a:r>
              <a:rPr lang="fi-FI" dirty="0"/>
              <a:t>Raakaruoka</a:t>
            </a:r>
          </a:p>
          <a:p>
            <a:pPr lvl="1">
              <a:buClr>
                <a:schemeClr val="tx2"/>
              </a:buClr>
              <a:buFont typeface="Arial" charset="0"/>
              <a:buChar char="•"/>
            </a:pPr>
            <a:r>
              <a:rPr lang="fi-FI" dirty="0"/>
              <a:t>Kotiruoka</a:t>
            </a:r>
          </a:p>
        </p:txBody>
      </p:sp>
      <p:sp>
        <p:nvSpPr>
          <p:cNvPr id="5" name="Päivämäärän paikkamerkki 4"/>
          <p:cNvSpPr>
            <a:spLocks noGrp="1"/>
          </p:cNvSpPr>
          <p:nvPr>
            <p:ph type="dt" sz="half" idx="10"/>
          </p:nvPr>
        </p:nvSpPr>
        <p:spPr/>
        <p:txBody>
          <a:bodyPr/>
          <a:lstStyle/>
          <a:p>
            <a:fld id="{47E855F6-6ED2-EF40-8872-823D70AD43B4}" type="datetime1">
              <a:rPr lang="fi-FI" smtClean="0">
                <a:solidFill>
                  <a:schemeClr val="bg1"/>
                </a:solidFill>
              </a:rPr>
              <a:t>23.10.2024</a:t>
            </a:fld>
            <a:endParaRPr lang="fi-FI" dirty="0">
              <a:solidFill>
                <a:schemeClr val="bg1"/>
              </a:solidFill>
            </a:endParaRPr>
          </a:p>
        </p:txBody>
      </p:sp>
      <p:sp>
        <p:nvSpPr>
          <p:cNvPr id="7" name="Dian numeron paikkamerkki 6"/>
          <p:cNvSpPr>
            <a:spLocks noGrp="1"/>
          </p:cNvSpPr>
          <p:nvPr>
            <p:ph type="sldNum" sz="quarter" idx="12"/>
          </p:nvPr>
        </p:nvSpPr>
        <p:spPr/>
        <p:txBody>
          <a:bodyPr/>
          <a:lstStyle/>
          <a:p>
            <a:fld id="{E15F3321-FCD8-4643-A1C4-3513C22E49FF}" type="slidenum">
              <a:rPr lang="fi-FI" smtClean="0">
                <a:solidFill>
                  <a:schemeClr val="bg1"/>
                </a:solidFill>
              </a:rPr>
              <a:t>17</a:t>
            </a:fld>
            <a:endParaRPr lang="fi-FI">
              <a:solidFill>
                <a:schemeClr val="bg1"/>
              </a:solidFill>
            </a:endParaRPr>
          </a:p>
        </p:txBody>
      </p:sp>
      <p:sp>
        <p:nvSpPr>
          <p:cNvPr id="9" name="Alatunnisteen paikkamerkki 4">
            <a:extLst>
              <a:ext uri="{FF2B5EF4-FFF2-40B4-BE49-F238E27FC236}">
                <a16:creationId xmlns:a16="http://schemas.microsoft.com/office/drawing/2014/main" id="{A1FD622E-3F0F-4B94-B668-A00F4955D063}"/>
              </a:ext>
            </a:extLst>
          </p:cNvPr>
          <p:cNvSpPr>
            <a:spLocks noGrp="1"/>
          </p:cNvSpPr>
          <p:nvPr>
            <p:ph type="ftr" sz="quarter" idx="11"/>
          </p:nvPr>
        </p:nvSpPr>
        <p:spPr>
          <a:xfrm>
            <a:off x="1739576" y="6121831"/>
            <a:ext cx="3904282" cy="365125"/>
          </a:xfrm>
        </p:spPr>
        <p:txBody>
          <a:bodyPr/>
          <a:lstStyle/>
          <a:p>
            <a:r>
              <a:rPr lang="fi-FI" dirty="0"/>
              <a:t>Koirataitokurssi| Kennelliitto</a:t>
            </a:r>
          </a:p>
        </p:txBody>
      </p:sp>
      <p:pic>
        <p:nvPicPr>
          <p:cNvPr id="10" name="Kuva 9">
            <a:extLst>
              <a:ext uri="{FF2B5EF4-FFF2-40B4-BE49-F238E27FC236}">
                <a16:creationId xmlns:a16="http://schemas.microsoft.com/office/drawing/2014/main" id="{CF7ADE06-DB3B-4556-B4CC-A3030330D5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27585" y="815249"/>
            <a:ext cx="3659045" cy="5489144"/>
          </a:xfrm>
          <a:prstGeom prst="rect">
            <a:avLst/>
          </a:prstGeom>
        </p:spPr>
      </p:pic>
    </p:spTree>
    <p:extLst>
      <p:ext uri="{BB962C8B-B14F-4D97-AF65-F5344CB8AC3E}">
        <p14:creationId xmlns:p14="http://schemas.microsoft.com/office/powerpoint/2010/main" val="957274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Koiran ruokinta eri elämänvaiheissa</a:t>
            </a:r>
          </a:p>
        </p:txBody>
      </p:sp>
      <p:sp>
        <p:nvSpPr>
          <p:cNvPr id="3" name="Sisällön paikkamerkki 2"/>
          <p:cNvSpPr>
            <a:spLocks noGrp="1"/>
          </p:cNvSpPr>
          <p:nvPr>
            <p:ph idx="1"/>
          </p:nvPr>
        </p:nvSpPr>
        <p:spPr>
          <a:xfrm>
            <a:off x="838200" y="1801489"/>
            <a:ext cx="10515600" cy="4441914"/>
          </a:xfrm>
        </p:spPr>
        <p:txBody>
          <a:bodyPr>
            <a:normAutofit/>
          </a:bodyPr>
          <a:lstStyle/>
          <a:p>
            <a:pPr>
              <a:buClr>
                <a:schemeClr val="tx2"/>
              </a:buClr>
              <a:buFont typeface="Arial" charset="0"/>
              <a:buChar char="•"/>
            </a:pPr>
            <a:r>
              <a:rPr lang="fi-FI" dirty="0"/>
              <a:t>Luovutusikäinen pentu syö 3-4 kertaa päivässä</a:t>
            </a:r>
          </a:p>
          <a:p>
            <a:pPr>
              <a:buClr>
                <a:schemeClr val="tx2"/>
              </a:buClr>
              <a:buFont typeface="Arial" charset="0"/>
              <a:buChar char="•"/>
            </a:pPr>
            <a:r>
              <a:rPr lang="fi-FI" dirty="0"/>
              <a:t>Aikuinen koira syö 1-2 kertaa päivässä</a:t>
            </a:r>
          </a:p>
          <a:p>
            <a:pPr>
              <a:buClr>
                <a:schemeClr val="tx2"/>
              </a:buClr>
              <a:buFont typeface="Arial" charset="0"/>
              <a:buChar char="•"/>
            </a:pPr>
            <a:r>
              <a:rPr lang="fi-FI" dirty="0"/>
              <a:t>Annettava ruokamäärä riippuu koiran aktiivisuudesta</a:t>
            </a:r>
          </a:p>
          <a:p>
            <a:pPr>
              <a:buClr>
                <a:schemeClr val="tx2"/>
              </a:buClr>
              <a:buFont typeface="Arial" charset="0"/>
              <a:buChar char="•"/>
            </a:pPr>
            <a:r>
              <a:rPr lang="fi-FI" dirty="0"/>
              <a:t>Vanhat koirat sekä steriloidut ja kastroidut koirat vaativat erityistä huomiota ruokinnassa</a:t>
            </a:r>
          </a:p>
          <a:p>
            <a:pPr>
              <a:buClr>
                <a:schemeClr val="tx2"/>
              </a:buClr>
              <a:buFont typeface="Arial" charset="0"/>
              <a:buChar char="•"/>
            </a:pPr>
            <a:r>
              <a:rPr lang="fi-FI" dirty="0"/>
              <a:t>Eri-ikäiset koirat syövät erilaista, tarpeilleen sopivaa ruokaa</a:t>
            </a:r>
          </a:p>
        </p:txBody>
      </p:sp>
      <p:sp>
        <p:nvSpPr>
          <p:cNvPr id="6" name="Dian numeron paikkamerkki 5"/>
          <p:cNvSpPr>
            <a:spLocks noGrp="1"/>
          </p:cNvSpPr>
          <p:nvPr>
            <p:ph type="sldNum" sz="quarter" idx="12"/>
          </p:nvPr>
        </p:nvSpPr>
        <p:spPr/>
        <p:txBody>
          <a:bodyPr/>
          <a:lstStyle/>
          <a:p>
            <a:fld id="{E15F3321-FCD8-4643-A1C4-3513C22E49FF}" type="slidenum">
              <a:rPr lang="fi-FI" smtClean="0"/>
              <a:t>18</a:t>
            </a:fld>
            <a:endParaRPr lang="fi-FI"/>
          </a:p>
        </p:txBody>
      </p:sp>
      <p:sp>
        <p:nvSpPr>
          <p:cNvPr id="7" name="Alatunnisteen paikkamerkki 4">
            <a:extLst>
              <a:ext uri="{FF2B5EF4-FFF2-40B4-BE49-F238E27FC236}">
                <a16:creationId xmlns:a16="http://schemas.microsoft.com/office/drawing/2014/main" id="{3781475E-DD4D-4F65-BF6F-64F859869141}"/>
              </a:ext>
            </a:extLst>
          </p:cNvPr>
          <p:cNvSpPr>
            <a:spLocks noGrp="1"/>
          </p:cNvSpPr>
          <p:nvPr>
            <p:ph type="ftr" sz="quarter" idx="11"/>
          </p:nvPr>
        </p:nvSpPr>
        <p:spPr>
          <a:xfrm>
            <a:off x="1739576" y="6121831"/>
            <a:ext cx="3904282" cy="365125"/>
          </a:xfrm>
        </p:spPr>
        <p:txBody>
          <a:bodyPr/>
          <a:lstStyle/>
          <a:p>
            <a:r>
              <a:rPr lang="fi-FI" dirty="0"/>
              <a:t>Koirataitokurssi| Kennelliitto</a:t>
            </a:r>
          </a:p>
        </p:txBody>
      </p:sp>
    </p:spTree>
    <p:extLst>
      <p:ext uri="{BB962C8B-B14F-4D97-AF65-F5344CB8AC3E}">
        <p14:creationId xmlns:p14="http://schemas.microsoft.com/office/powerpoint/2010/main" val="2672218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Koiralle vaaralliset ruoka-aineet mm. </a:t>
            </a:r>
          </a:p>
        </p:txBody>
      </p:sp>
      <p:sp>
        <p:nvSpPr>
          <p:cNvPr id="3" name="Sisällön paikkamerkki 2"/>
          <p:cNvSpPr>
            <a:spLocks noGrp="1"/>
          </p:cNvSpPr>
          <p:nvPr>
            <p:ph idx="1"/>
          </p:nvPr>
        </p:nvSpPr>
        <p:spPr>
          <a:xfrm>
            <a:off x="2013625" y="1412383"/>
            <a:ext cx="9106711" cy="4441914"/>
          </a:xfrm>
        </p:spPr>
        <p:txBody>
          <a:bodyPr>
            <a:normAutofit/>
          </a:bodyPr>
          <a:lstStyle/>
          <a:p>
            <a:pPr>
              <a:buClr>
                <a:schemeClr val="tx2"/>
              </a:buClr>
              <a:buFont typeface="Arial" charset="0"/>
              <a:buChar char="•"/>
            </a:pPr>
            <a:r>
              <a:rPr lang="fi-FI" dirty="0"/>
              <a:t>Homeiset ruoat</a:t>
            </a:r>
          </a:p>
          <a:p>
            <a:pPr>
              <a:buClr>
                <a:schemeClr val="tx2"/>
              </a:buClr>
              <a:buFont typeface="Arial" charset="0"/>
              <a:buChar char="•"/>
            </a:pPr>
            <a:r>
              <a:rPr lang="fi-FI" dirty="0"/>
              <a:t>Ksylitoli</a:t>
            </a:r>
          </a:p>
          <a:p>
            <a:pPr>
              <a:buClr>
                <a:schemeClr val="tx2"/>
              </a:buClr>
              <a:buFont typeface="Arial" charset="0"/>
              <a:buChar char="•"/>
            </a:pPr>
            <a:r>
              <a:rPr lang="fi-FI" dirty="0" err="1"/>
              <a:t>Macadamia</a:t>
            </a:r>
            <a:r>
              <a:rPr lang="fi-FI" dirty="0"/>
              <a:t>-pähkinät</a:t>
            </a:r>
          </a:p>
          <a:p>
            <a:pPr>
              <a:buClr>
                <a:schemeClr val="tx2"/>
              </a:buClr>
              <a:buFont typeface="Arial" charset="0"/>
              <a:buChar char="•"/>
            </a:pPr>
            <a:r>
              <a:rPr lang="fi-FI" dirty="0"/>
              <a:t>Hiivataikinat</a:t>
            </a:r>
          </a:p>
          <a:p>
            <a:pPr>
              <a:buClr>
                <a:schemeClr val="tx2"/>
              </a:buClr>
              <a:buFont typeface="Arial" charset="0"/>
              <a:buChar char="•"/>
            </a:pPr>
            <a:r>
              <a:rPr lang="fi-FI" dirty="0"/>
              <a:t>Sipuli</a:t>
            </a:r>
          </a:p>
          <a:p>
            <a:pPr>
              <a:buClr>
                <a:schemeClr val="tx2"/>
              </a:buClr>
              <a:buFont typeface="Arial" charset="0"/>
              <a:buChar char="•"/>
            </a:pPr>
            <a:r>
              <a:rPr lang="fi-FI" dirty="0"/>
              <a:t>Suklaa</a:t>
            </a:r>
          </a:p>
          <a:p>
            <a:pPr>
              <a:buClr>
                <a:schemeClr val="tx2"/>
              </a:buClr>
              <a:buFont typeface="Arial" charset="0"/>
              <a:buChar char="•"/>
            </a:pPr>
            <a:r>
              <a:rPr lang="fi-FI" dirty="0"/>
              <a:t>Viinirypäleet ja rusinat </a:t>
            </a:r>
          </a:p>
          <a:p>
            <a:pPr>
              <a:buClr>
                <a:schemeClr val="tx2"/>
              </a:buClr>
              <a:buFont typeface="Arial" charset="0"/>
              <a:buChar char="•"/>
            </a:pPr>
            <a:r>
              <a:rPr lang="fi-FI" dirty="0"/>
              <a:t>Maissintähkät, isot hedelmien siemenet, lohkeilevat luut ja rustot ynnä muut suolistotukoksille altistavat ruoat</a:t>
            </a:r>
          </a:p>
        </p:txBody>
      </p:sp>
      <p:sp>
        <p:nvSpPr>
          <p:cNvPr id="6" name="Dian numeron paikkamerkki 5"/>
          <p:cNvSpPr>
            <a:spLocks noGrp="1"/>
          </p:cNvSpPr>
          <p:nvPr>
            <p:ph type="sldNum" sz="quarter" idx="12"/>
          </p:nvPr>
        </p:nvSpPr>
        <p:spPr/>
        <p:txBody>
          <a:bodyPr/>
          <a:lstStyle/>
          <a:p>
            <a:fld id="{E15F3321-FCD8-4643-A1C4-3513C22E49FF}" type="slidenum">
              <a:rPr lang="fi-FI" smtClean="0"/>
              <a:t>19</a:t>
            </a:fld>
            <a:endParaRPr lang="fi-FI"/>
          </a:p>
        </p:txBody>
      </p:sp>
      <p:sp>
        <p:nvSpPr>
          <p:cNvPr id="7" name="Alatunnisteen paikkamerkki 4">
            <a:extLst>
              <a:ext uri="{FF2B5EF4-FFF2-40B4-BE49-F238E27FC236}">
                <a16:creationId xmlns:a16="http://schemas.microsoft.com/office/drawing/2014/main" id="{3781475E-DD4D-4F65-BF6F-64F859869141}"/>
              </a:ext>
            </a:extLst>
          </p:cNvPr>
          <p:cNvSpPr>
            <a:spLocks noGrp="1"/>
          </p:cNvSpPr>
          <p:nvPr>
            <p:ph type="ftr" sz="quarter" idx="11"/>
          </p:nvPr>
        </p:nvSpPr>
        <p:spPr>
          <a:xfrm>
            <a:off x="1739576" y="6121831"/>
            <a:ext cx="3904282" cy="365125"/>
          </a:xfrm>
        </p:spPr>
        <p:txBody>
          <a:bodyPr/>
          <a:lstStyle/>
          <a:p>
            <a:r>
              <a:rPr lang="fi-FI" dirty="0"/>
              <a:t>Koirataitokurssi| Kennelliitto</a:t>
            </a:r>
          </a:p>
        </p:txBody>
      </p:sp>
    </p:spTree>
    <p:extLst>
      <p:ext uri="{BB962C8B-B14F-4D97-AF65-F5344CB8AC3E}">
        <p14:creationId xmlns:p14="http://schemas.microsoft.com/office/powerpoint/2010/main" val="672218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43044" y="0"/>
            <a:ext cx="6002956" cy="6858000"/>
          </a:xfrm>
          <a:prstGeom prst="rect">
            <a:avLst/>
          </a:prstGeom>
        </p:spPr>
      </p:pic>
      <p:sp>
        <p:nvSpPr>
          <p:cNvPr id="2" name="Otsikko 1"/>
          <p:cNvSpPr>
            <a:spLocks noGrp="1"/>
          </p:cNvSpPr>
          <p:nvPr>
            <p:ph type="title"/>
          </p:nvPr>
        </p:nvSpPr>
        <p:spPr/>
        <p:txBody>
          <a:bodyPr>
            <a:normAutofit/>
          </a:bodyPr>
          <a:lstStyle/>
          <a:p>
            <a:r>
              <a:rPr lang="fi-FI" dirty="0">
                <a:latin typeface="Calibri Light" charset="0"/>
                <a:ea typeface="Calibri Light" charset="0"/>
                <a:cs typeface="Calibri Light" charset="0"/>
              </a:rPr>
              <a:t>Kurssin sisältö</a:t>
            </a:r>
          </a:p>
        </p:txBody>
      </p:sp>
      <p:sp>
        <p:nvSpPr>
          <p:cNvPr id="3" name="Sisällön paikkamerkki 2"/>
          <p:cNvSpPr>
            <a:spLocks noGrp="1"/>
          </p:cNvSpPr>
          <p:nvPr>
            <p:ph sz="half" idx="1"/>
          </p:nvPr>
        </p:nvSpPr>
        <p:spPr>
          <a:xfrm>
            <a:off x="838200" y="1825625"/>
            <a:ext cx="5350844" cy="3747402"/>
          </a:xfrm>
        </p:spPr>
        <p:txBody>
          <a:bodyPr/>
          <a:lstStyle/>
          <a:p>
            <a:pPr marL="514350" lvl="0" indent="-514350">
              <a:buFont typeface="+mj-lt"/>
              <a:buAutoNum type="arabicPeriod"/>
            </a:pPr>
            <a:r>
              <a:rPr lang="fi-FI" dirty="0"/>
              <a:t>Kennelorganisaatio</a:t>
            </a:r>
          </a:p>
          <a:p>
            <a:pPr marL="514350" lvl="0" indent="-514350">
              <a:buFont typeface="+mj-lt"/>
              <a:buAutoNum type="arabicPeriod"/>
            </a:pPr>
            <a:r>
              <a:rPr lang="fi-FI" dirty="0"/>
              <a:t>Yleistä koirasta</a:t>
            </a:r>
          </a:p>
          <a:p>
            <a:pPr marL="514350" indent="-514350">
              <a:buFont typeface="+mj-lt"/>
              <a:buAutoNum type="arabicPeriod"/>
            </a:pPr>
            <a:r>
              <a:rPr lang="fi-FI" dirty="0"/>
              <a:t>Rodun valinta ja koiran hankinta </a:t>
            </a:r>
          </a:p>
          <a:p>
            <a:pPr marL="514350" indent="-514350">
              <a:buFont typeface="+mj-lt"/>
              <a:buAutoNum type="arabicPeriod"/>
            </a:pPr>
            <a:r>
              <a:rPr lang="fi-FI" dirty="0"/>
              <a:t>Koiran hyvän elämän perusteet</a:t>
            </a:r>
          </a:p>
          <a:p>
            <a:pPr marL="514350" indent="-514350">
              <a:buFont typeface="+mj-lt"/>
              <a:buAutoNum type="arabicPeriod"/>
            </a:pPr>
            <a:r>
              <a:rPr lang="fi-FI" dirty="0"/>
              <a:t>Koiran perushoito</a:t>
            </a:r>
          </a:p>
          <a:p>
            <a:pPr marL="514350" lvl="0" indent="-514350">
              <a:buFont typeface="+mj-lt"/>
              <a:buAutoNum type="arabicPeriod"/>
            </a:pPr>
            <a:r>
              <a:rPr lang="fi-FI" dirty="0"/>
              <a:t>Koiran koulutus</a:t>
            </a:r>
          </a:p>
        </p:txBody>
      </p:sp>
      <p:sp>
        <p:nvSpPr>
          <p:cNvPr id="5" name="Päivämäärän paikkamerkki 4"/>
          <p:cNvSpPr>
            <a:spLocks noGrp="1"/>
          </p:cNvSpPr>
          <p:nvPr>
            <p:ph type="dt" sz="half" idx="10"/>
          </p:nvPr>
        </p:nvSpPr>
        <p:spPr/>
        <p:txBody>
          <a:bodyPr/>
          <a:lstStyle/>
          <a:p>
            <a:fld id="{47E855F6-6ED2-EF40-8872-823D70AD43B4}" type="datetime1">
              <a:rPr lang="fi-FI" smtClean="0">
                <a:solidFill>
                  <a:schemeClr val="bg1"/>
                </a:solidFill>
              </a:rPr>
              <a:t>23.10.2024</a:t>
            </a:fld>
            <a:endParaRPr lang="fi-FI" dirty="0">
              <a:solidFill>
                <a:schemeClr val="bg1"/>
              </a:solidFill>
            </a:endParaRPr>
          </a:p>
        </p:txBody>
      </p:sp>
      <p:sp>
        <p:nvSpPr>
          <p:cNvPr id="7" name="Dian numeron paikkamerkki 6"/>
          <p:cNvSpPr>
            <a:spLocks noGrp="1"/>
          </p:cNvSpPr>
          <p:nvPr>
            <p:ph type="sldNum" sz="quarter" idx="12"/>
          </p:nvPr>
        </p:nvSpPr>
        <p:spPr/>
        <p:txBody>
          <a:bodyPr/>
          <a:lstStyle/>
          <a:p>
            <a:fld id="{E15F3321-FCD8-4643-A1C4-3513C22E49FF}" type="slidenum">
              <a:rPr lang="fi-FI" smtClean="0">
                <a:solidFill>
                  <a:schemeClr val="bg1"/>
                </a:solidFill>
              </a:rPr>
              <a:t>2</a:t>
            </a:fld>
            <a:endParaRPr lang="fi-FI">
              <a:solidFill>
                <a:schemeClr val="bg1"/>
              </a:solidFill>
            </a:endParaRPr>
          </a:p>
        </p:txBody>
      </p:sp>
      <p:sp>
        <p:nvSpPr>
          <p:cNvPr id="8" name="Alatunnisteen paikkamerkki 4">
            <a:extLst>
              <a:ext uri="{FF2B5EF4-FFF2-40B4-BE49-F238E27FC236}">
                <a16:creationId xmlns:a16="http://schemas.microsoft.com/office/drawing/2014/main" id="{ADF03D67-0CBA-47B8-922B-1387F79F5F11}"/>
              </a:ext>
            </a:extLst>
          </p:cNvPr>
          <p:cNvSpPr>
            <a:spLocks noGrp="1"/>
          </p:cNvSpPr>
          <p:nvPr>
            <p:ph type="ftr" sz="quarter" idx="11"/>
          </p:nvPr>
        </p:nvSpPr>
        <p:spPr>
          <a:xfrm>
            <a:off x="1739576" y="6121831"/>
            <a:ext cx="3904282" cy="365125"/>
          </a:xfrm>
        </p:spPr>
        <p:txBody>
          <a:bodyPr/>
          <a:lstStyle/>
          <a:p>
            <a:r>
              <a:rPr lang="fi-FI" dirty="0"/>
              <a:t>Koirataitokurssi| Kennelliitto</a:t>
            </a:r>
          </a:p>
        </p:txBody>
      </p:sp>
    </p:spTree>
    <p:extLst>
      <p:ext uri="{BB962C8B-B14F-4D97-AF65-F5344CB8AC3E}">
        <p14:creationId xmlns:p14="http://schemas.microsoft.com/office/powerpoint/2010/main" val="902818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Koiran perushoitotoimenpiteet </a:t>
            </a:r>
          </a:p>
        </p:txBody>
      </p:sp>
      <p:sp>
        <p:nvSpPr>
          <p:cNvPr id="3" name="Sisällön paikkamerkki 2"/>
          <p:cNvSpPr>
            <a:spLocks noGrp="1"/>
          </p:cNvSpPr>
          <p:nvPr>
            <p:ph idx="1"/>
          </p:nvPr>
        </p:nvSpPr>
        <p:spPr>
          <a:xfrm>
            <a:off x="838200" y="1801489"/>
            <a:ext cx="6134100" cy="4441914"/>
          </a:xfrm>
        </p:spPr>
        <p:txBody>
          <a:bodyPr>
            <a:normAutofit/>
          </a:bodyPr>
          <a:lstStyle/>
          <a:p>
            <a:pPr marL="0" indent="0">
              <a:buClr>
                <a:schemeClr val="tx2"/>
              </a:buClr>
              <a:buNone/>
            </a:pPr>
            <a:r>
              <a:rPr lang="fi-FI" dirty="0"/>
              <a:t>Kynnet</a:t>
            </a:r>
          </a:p>
          <a:p>
            <a:pPr>
              <a:buClr>
                <a:schemeClr val="tx2"/>
              </a:buClr>
              <a:buFont typeface="Arial" charset="0"/>
              <a:buChar char="•"/>
            </a:pPr>
            <a:r>
              <a:rPr lang="fi-FI" dirty="0"/>
              <a:t>leikataan säännöllisesti</a:t>
            </a:r>
          </a:p>
          <a:p>
            <a:pPr>
              <a:buClr>
                <a:schemeClr val="tx2"/>
              </a:buClr>
              <a:buFont typeface="Arial" charset="0"/>
              <a:buChar char="•"/>
            </a:pPr>
            <a:r>
              <a:rPr lang="fi-FI" dirty="0"/>
              <a:t>kynsienleikkuu opetetaan jo pennulle</a:t>
            </a:r>
          </a:p>
          <a:p>
            <a:pPr>
              <a:buClr>
                <a:schemeClr val="tx2"/>
              </a:buClr>
              <a:buFont typeface="Arial" charset="0"/>
              <a:buChar char="•"/>
            </a:pPr>
            <a:endParaRPr lang="fi-FI" dirty="0"/>
          </a:p>
          <a:p>
            <a:pPr marL="0" indent="0">
              <a:buClr>
                <a:schemeClr val="tx2"/>
              </a:buClr>
              <a:buNone/>
            </a:pPr>
            <a:r>
              <a:rPr lang="fi-FI" dirty="0"/>
              <a:t>Korvat</a:t>
            </a:r>
          </a:p>
          <a:p>
            <a:pPr>
              <a:buClr>
                <a:schemeClr val="tx2"/>
              </a:buClr>
              <a:buFont typeface="Arial" charset="0"/>
              <a:buChar char="•"/>
            </a:pPr>
            <a:r>
              <a:rPr lang="fi-FI" dirty="0"/>
              <a:t>puhdistetaan, jos erittävät vaikkua </a:t>
            </a:r>
          </a:p>
        </p:txBody>
      </p:sp>
      <p:sp>
        <p:nvSpPr>
          <p:cNvPr id="6" name="Dian numeron paikkamerkki 5"/>
          <p:cNvSpPr>
            <a:spLocks noGrp="1"/>
          </p:cNvSpPr>
          <p:nvPr>
            <p:ph type="sldNum" sz="quarter" idx="12"/>
          </p:nvPr>
        </p:nvSpPr>
        <p:spPr/>
        <p:txBody>
          <a:bodyPr/>
          <a:lstStyle/>
          <a:p>
            <a:fld id="{E15F3321-FCD8-4643-A1C4-3513C22E49FF}" type="slidenum">
              <a:rPr lang="fi-FI" smtClean="0"/>
              <a:t>20</a:t>
            </a:fld>
            <a:endParaRPr lang="fi-FI"/>
          </a:p>
        </p:txBody>
      </p:sp>
      <p:sp>
        <p:nvSpPr>
          <p:cNvPr id="7" name="Alatunnisteen paikkamerkki 4">
            <a:extLst>
              <a:ext uri="{FF2B5EF4-FFF2-40B4-BE49-F238E27FC236}">
                <a16:creationId xmlns:a16="http://schemas.microsoft.com/office/drawing/2014/main" id="{3781475E-DD4D-4F65-BF6F-64F859869141}"/>
              </a:ext>
            </a:extLst>
          </p:cNvPr>
          <p:cNvSpPr>
            <a:spLocks noGrp="1"/>
          </p:cNvSpPr>
          <p:nvPr>
            <p:ph type="ftr" sz="quarter" idx="11"/>
          </p:nvPr>
        </p:nvSpPr>
        <p:spPr>
          <a:xfrm>
            <a:off x="1739576" y="6121831"/>
            <a:ext cx="3904282" cy="365125"/>
          </a:xfrm>
        </p:spPr>
        <p:txBody>
          <a:bodyPr/>
          <a:lstStyle/>
          <a:p>
            <a:r>
              <a:rPr lang="fi-FI" dirty="0"/>
              <a:t>Koirataitokurssi| Kennelliitto</a:t>
            </a:r>
          </a:p>
        </p:txBody>
      </p:sp>
      <p:pic>
        <p:nvPicPr>
          <p:cNvPr id="8" name="Kuva 7">
            <a:extLst>
              <a:ext uri="{FF2B5EF4-FFF2-40B4-BE49-F238E27FC236}">
                <a16:creationId xmlns:a16="http://schemas.microsoft.com/office/drawing/2014/main" id="{F9344CC2-115F-4093-8F93-94B6EA328F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97751" y="1247883"/>
            <a:ext cx="3364670" cy="5056510"/>
          </a:xfrm>
          <a:prstGeom prst="rect">
            <a:avLst/>
          </a:prstGeom>
        </p:spPr>
      </p:pic>
    </p:spTree>
    <p:extLst>
      <p:ext uri="{BB962C8B-B14F-4D97-AF65-F5344CB8AC3E}">
        <p14:creationId xmlns:p14="http://schemas.microsoft.com/office/powerpoint/2010/main" val="2139835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Koiran perushoitotoimenpiteet </a:t>
            </a:r>
          </a:p>
        </p:txBody>
      </p:sp>
      <p:sp>
        <p:nvSpPr>
          <p:cNvPr id="3" name="Sisällön paikkamerkki 2"/>
          <p:cNvSpPr>
            <a:spLocks noGrp="1"/>
          </p:cNvSpPr>
          <p:nvPr>
            <p:ph idx="1"/>
          </p:nvPr>
        </p:nvSpPr>
        <p:spPr>
          <a:xfrm>
            <a:off x="838200" y="1801489"/>
            <a:ext cx="7683500" cy="4035107"/>
          </a:xfrm>
        </p:spPr>
        <p:txBody>
          <a:bodyPr>
            <a:normAutofit fontScale="92500" lnSpcReduction="20000"/>
          </a:bodyPr>
          <a:lstStyle/>
          <a:p>
            <a:pPr marL="0" indent="0">
              <a:buClr>
                <a:schemeClr val="tx2"/>
              </a:buClr>
              <a:buNone/>
            </a:pPr>
            <a:r>
              <a:rPr lang="fi-FI" dirty="0"/>
              <a:t>Silmät</a:t>
            </a:r>
          </a:p>
          <a:p>
            <a:pPr>
              <a:buClr>
                <a:schemeClr val="tx2"/>
              </a:buClr>
              <a:buFont typeface="Arial" charset="0"/>
              <a:buChar char="•"/>
            </a:pPr>
            <a:r>
              <a:rPr lang="fi-FI" sz="3000" dirty="0"/>
              <a:t>terveet silmät eivät juuri vuoda</a:t>
            </a:r>
          </a:p>
          <a:p>
            <a:pPr>
              <a:buClr>
                <a:schemeClr val="tx2"/>
              </a:buClr>
              <a:buFont typeface="Arial" charset="0"/>
              <a:buChar char="•"/>
            </a:pPr>
            <a:r>
              <a:rPr lang="fi-FI" sz="3000" dirty="0"/>
              <a:t>punotus, turvotus tai runsas rähmiminen voivat olla merkkejä silmätulehduksesta</a:t>
            </a:r>
          </a:p>
          <a:p>
            <a:pPr marL="0" indent="0">
              <a:buClr>
                <a:schemeClr val="tx2"/>
              </a:buClr>
              <a:buNone/>
            </a:pPr>
            <a:endParaRPr lang="fi-FI" dirty="0"/>
          </a:p>
          <a:p>
            <a:pPr marL="0" indent="0">
              <a:buClr>
                <a:schemeClr val="tx2"/>
              </a:buClr>
              <a:buNone/>
            </a:pPr>
            <a:r>
              <a:rPr lang="fi-FI" dirty="0"/>
              <a:t>Hampaat</a:t>
            </a:r>
          </a:p>
          <a:p>
            <a:pPr>
              <a:buClr>
                <a:schemeClr val="tx2"/>
              </a:buClr>
              <a:buFont typeface="Arial" charset="0"/>
              <a:buChar char="•"/>
            </a:pPr>
            <a:r>
              <a:rPr lang="fi-FI" sz="3000" dirty="0"/>
              <a:t>jos hampaisiin kertyy hammaskiveä, täytyy hampaat puhdistuttaa eläinlääkärissä</a:t>
            </a:r>
          </a:p>
          <a:p>
            <a:pPr>
              <a:buClr>
                <a:schemeClr val="tx2"/>
              </a:buClr>
              <a:buFont typeface="Arial" charset="0"/>
              <a:buChar char="•"/>
            </a:pPr>
            <a:r>
              <a:rPr lang="fi-FI" sz="3000" dirty="0"/>
              <a:t>harjaus vähentää tehokkaimmin hammaskiven muodostumista</a:t>
            </a:r>
          </a:p>
        </p:txBody>
      </p:sp>
      <p:sp>
        <p:nvSpPr>
          <p:cNvPr id="6" name="Dian numeron paikkamerkki 5"/>
          <p:cNvSpPr>
            <a:spLocks noGrp="1"/>
          </p:cNvSpPr>
          <p:nvPr>
            <p:ph type="sldNum" sz="quarter" idx="12"/>
          </p:nvPr>
        </p:nvSpPr>
        <p:spPr/>
        <p:txBody>
          <a:bodyPr/>
          <a:lstStyle/>
          <a:p>
            <a:fld id="{E15F3321-FCD8-4643-A1C4-3513C22E49FF}" type="slidenum">
              <a:rPr lang="fi-FI" smtClean="0"/>
              <a:t>21</a:t>
            </a:fld>
            <a:endParaRPr lang="fi-FI"/>
          </a:p>
        </p:txBody>
      </p:sp>
      <p:sp>
        <p:nvSpPr>
          <p:cNvPr id="7" name="Alatunnisteen paikkamerkki 4">
            <a:extLst>
              <a:ext uri="{FF2B5EF4-FFF2-40B4-BE49-F238E27FC236}">
                <a16:creationId xmlns:a16="http://schemas.microsoft.com/office/drawing/2014/main" id="{3781475E-DD4D-4F65-BF6F-64F859869141}"/>
              </a:ext>
            </a:extLst>
          </p:cNvPr>
          <p:cNvSpPr>
            <a:spLocks noGrp="1"/>
          </p:cNvSpPr>
          <p:nvPr>
            <p:ph type="ftr" sz="quarter" idx="11"/>
          </p:nvPr>
        </p:nvSpPr>
        <p:spPr>
          <a:xfrm>
            <a:off x="1739576" y="6121831"/>
            <a:ext cx="3904282" cy="365125"/>
          </a:xfrm>
        </p:spPr>
        <p:txBody>
          <a:bodyPr/>
          <a:lstStyle/>
          <a:p>
            <a:r>
              <a:rPr lang="fi-FI" dirty="0"/>
              <a:t>Koirataitokurssi| Kennelliitto</a:t>
            </a:r>
          </a:p>
        </p:txBody>
      </p:sp>
      <p:pic>
        <p:nvPicPr>
          <p:cNvPr id="8" name="Kuva 7">
            <a:extLst>
              <a:ext uri="{FF2B5EF4-FFF2-40B4-BE49-F238E27FC236}">
                <a16:creationId xmlns:a16="http://schemas.microsoft.com/office/drawing/2014/main" id="{F9344CC2-115F-4093-8F93-94B6EA328F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97751" y="1247883"/>
            <a:ext cx="3364670" cy="5056510"/>
          </a:xfrm>
          <a:prstGeom prst="rect">
            <a:avLst/>
          </a:prstGeom>
        </p:spPr>
      </p:pic>
    </p:spTree>
    <p:extLst>
      <p:ext uri="{BB962C8B-B14F-4D97-AF65-F5344CB8AC3E}">
        <p14:creationId xmlns:p14="http://schemas.microsoft.com/office/powerpoint/2010/main" val="3038959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Koiran perushoitotoimenpiteet </a:t>
            </a:r>
          </a:p>
        </p:txBody>
      </p:sp>
      <p:sp>
        <p:nvSpPr>
          <p:cNvPr id="3" name="Sisällön paikkamerkki 2"/>
          <p:cNvSpPr>
            <a:spLocks noGrp="1"/>
          </p:cNvSpPr>
          <p:nvPr>
            <p:ph idx="1"/>
          </p:nvPr>
        </p:nvSpPr>
        <p:spPr>
          <a:xfrm>
            <a:off x="838200" y="1801489"/>
            <a:ext cx="8686800" cy="3808628"/>
          </a:xfrm>
        </p:spPr>
        <p:txBody>
          <a:bodyPr>
            <a:normAutofit fontScale="77500" lnSpcReduction="20000"/>
          </a:bodyPr>
          <a:lstStyle/>
          <a:p>
            <a:pPr marL="0" indent="0">
              <a:buClr>
                <a:schemeClr val="tx2"/>
              </a:buClr>
              <a:buNone/>
            </a:pPr>
            <a:r>
              <a:rPr lang="fi-FI" dirty="0"/>
              <a:t>Painonhallinta</a:t>
            </a:r>
          </a:p>
          <a:p>
            <a:pPr>
              <a:buClr>
                <a:schemeClr val="tx2"/>
              </a:buClr>
              <a:buFont typeface="Arial" charset="0"/>
              <a:buChar char="•"/>
            </a:pPr>
            <a:r>
              <a:rPr lang="fi-FI" dirty="0"/>
              <a:t>Koiran painoa tulee tarkkailla</a:t>
            </a:r>
          </a:p>
          <a:p>
            <a:pPr>
              <a:buClr>
                <a:schemeClr val="tx2"/>
              </a:buClr>
              <a:buFont typeface="Arial" charset="0"/>
              <a:buChar char="•"/>
            </a:pPr>
            <a:r>
              <a:rPr lang="fi-FI" dirty="0"/>
              <a:t>Oikealla painolla merkittävä vaikutus koiran terveyteen</a:t>
            </a:r>
          </a:p>
          <a:p>
            <a:pPr marL="0" indent="0">
              <a:buClr>
                <a:schemeClr val="tx2"/>
              </a:buClr>
              <a:buNone/>
            </a:pPr>
            <a:endParaRPr lang="fi-FI" dirty="0"/>
          </a:p>
          <a:p>
            <a:pPr marL="0" indent="0">
              <a:buClr>
                <a:schemeClr val="tx2"/>
              </a:buClr>
              <a:buNone/>
            </a:pPr>
            <a:r>
              <a:rPr lang="fi-FI" dirty="0"/>
              <a:t>Koiran turkinhoito</a:t>
            </a:r>
          </a:p>
          <a:p>
            <a:pPr>
              <a:buClr>
                <a:schemeClr val="tx2"/>
              </a:buClr>
              <a:buFont typeface="Arial" charset="0"/>
              <a:buChar char="•"/>
            </a:pPr>
            <a:r>
              <a:rPr lang="fi-FI" dirty="0"/>
              <a:t>Erilaiset turkinlaadut vaativat erilaista hoitoa</a:t>
            </a:r>
          </a:p>
          <a:p>
            <a:pPr>
              <a:buClr>
                <a:schemeClr val="tx2"/>
              </a:buClr>
              <a:buFont typeface="Arial" charset="0"/>
              <a:buChar char="•"/>
            </a:pPr>
            <a:r>
              <a:rPr lang="fi-FI" dirty="0"/>
              <a:t>Koiran tulee olla aina puhdas ja takuton</a:t>
            </a:r>
          </a:p>
          <a:p>
            <a:pPr>
              <a:buClr>
                <a:schemeClr val="tx2"/>
              </a:buClr>
              <a:buFont typeface="Arial" charset="0"/>
              <a:buChar char="•"/>
            </a:pPr>
            <a:r>
              <a:rPr lang="fi-FI" dirty="0"/>
              <a:t>Jotkut turkit vaativat päivittäistä hoitoa, toiset </a:t>
            </a:r>
          </a:p>
          <a:p>
            <a:pPr marL="0" indent="0">
              <a:buClr>
                <a:schemeClr val="tx2"/>
              </a:buClr>
              <a:buNone/>
            </a:pPr>
            <a:r>
              <a:rPr lang="fi-FI" dirty="0"/>
              <a:t>   eivät lainkaan</a:t>
            </a:r>
          </a:p>
          <a:p>
            <a:pPr>
              <a:buClr>
                <a:schemeClr val="tx2"/>
              </a:buClr>
              <a:buFont typeface="Arial" charset="0"/>
              <a:buChar char="•"/>
            </a:pPr>
            <a:r>
              <a:rPr lang="fi-FI" dirty="0"/>
              <a:t>Osa roduista trimmataan esimerkiksi leikkaamalla tai nyppimällä</a:t>
            </a:r>
          </a:p>
        </p:txBody>
      </p:sp>
      <p:sp>
        <p:nvSpPr>
          <p:cNvPr id="6" name="Dian numeron paikkamerkki 5"/>
          <p:cNvSpPr>
            <a:spLocks noGrp="1"/>
          </p:cNvSpPr>
          <p:nvPr>
            <p:ph type="sldNum" sz="quarter" idx="12"/>
          </p:nvPr>
        </p:nvSpPr>
        <p:spPr/>
        <p:txBody>
          <a:bodyPr/>
          <a:lstStyle/>
          <a:p>
            <a:fld id="{E15F3321-FCD8-4643-A1C4-3513C22E49FF}" type="slidenum">
              <a:rPr lang="fi-FI" smtClean="0"/>
              <a:t>22</a:t>
            </a:fld>
            <a:endParaRPr lang="fi-FI"/>
          </a:p>
        </p:txBody>
      </p:sp>
      <p:sp>
        <p:nvSpPr>
          <p:cNvPr id="7" name="Alatunnisteen paikkamerkki 4">
            <a:extLst>
              <a:ext uri="{FF2B5EF4-FFF2-40B4-BE49-F238E27FC236}">
                <a16:creationId xmlns:a16="http://schemas.microsoft.com/office/drawing/2014/main" id="{3781475E-DD4D-4F65-BF6F-64F859869141}"/>
              </a:ext>
            </a:extLst>
          </p:cNvPr>
          <p:cNvSpPr>
            <a:spLocks noGrp="1"/>
          </p:cNvSpPr>
          <p:nvPr>
            <p:ph type="ftr" sz="quarter" idx="11"/>
          </p:nvPr>
        </p:nvSpPr>
        <p:spPr>
          <a:xfrm>
            <a:off x="1739576" y="6121831"/>
            <a:ext cx="3904282" cy="365125"/>
          </a:xfrm>
        </p:spPr>
        <p:txBody>
          <a:bodyPr/>
          <a:lstStyle/>
          <a:p>
            <a:r>
              <a:rPr lang="fi-FI" dirty="0"/>
              <a:t>Koirataitokurssi| Kennelliitto</a:t>
            </a:r>
          </a:p>
        </p:txBody>
      </p:sp>
      <p:pic>
        <p:nvPicPr>
          <p:cNvPr id="8" name="Kuva 7">
            <a:extLst>
              <a:ext uri="{FF2B5EF4-FFF2-40B4-BE49-F238E27FC236}">
                <a16:creationId xmlns:a16="http://schemas.microsoft.com/office/drawing/2014/main" id="{F9344CC2-115F-4093-8F93-94B6EA328F3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47099" y="1247883"/>
            <a:ext cx="3115321" cy="5056510"/>
          </a:xfrm>
          <a:prstGeom prst="rect">
            <a:avLst/>
          </a:prstGeom>
        </p:spPr>
      </p:pic>
    </p:spTree>
    <p:extLst>
      <p:ext uri="{BB962C8B-B14F-4D97-AF65-F5344CB8AC3E}">
        <p14:creationId xmlns:p14="http://schemas.microsoft.com/office/powerpoint/2010/main" val="1552821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Koiran perushoitotoimenpiteet </a:t>
            </a:r>
          </a:p>
        </p:txBody>
      </p:sp>
      <p:sp>
        <p:nvSpPr>
          <p:cNvPr id="3" name="Sisällön paikkamerkki 2"/>
          <p:cNvSpPr>
            <a:spLocks noGrp="1"/>
          </p:cNvSpPr>
          <p:nvPr>
            <p:ph idx="1"/>
          </p:nvPr>
        </p:nvSpPr>
        <p:spPr>
          <a:xfrm>
            <a:off x="838200" y="1801489"/>
            <a:ext cx="7912100" cy="4441914"/>
          </a:xfrm>
        </p:spPr>
        <p:txBody>
          <a:bodyPr>
            <a:normAutofit/>
          </a:bodyPr>
          <a:lstStyle/>
          <a:p>
            <a:pPr marL="0" indent="0">
              <a:buClr>
                <a:schemeClr val="tx2"/>
              </a:buClr>
              <a:buNone/>
            </a:pPr>
            <a:r>
              <a:rPr lang="fi-FI" dirty="0"/>
              <a:t>Rokotukset</a:t>
            </a:r>
          </a:p>
          <a:p>
            <a:pPr>
              <a:lnSpc>
                <a:spcPct val="80000"/>
              </a:lnSpc>
              <a:buClr>
                <a:schemeClr val="tx2"/>
              </a:buClr>
              <a:buFont typeface="Arial" charset="0"/>
              <a:buChar char="•"/>
            </a:pPr>
            <a:r>
              <a:rPr lang="fi-FI" sz="2600" dirty="0"/>
              <a:t>Muista huolehtia rokotuksista Kennelliiton rokotusmääräysten mukaisesti</a:t>
            </a:r>
          </a:p>
          <a:p>
            <a:pPr marL="0" indent="0">
              <a:buClr>
                <a:schemeClr val="tx2"/>
              </a:buClr>
              <a:buNone/>
            </a:pPr>
            <a:endParaRPr lang="fi-FI" dirty="0"/>
          </a:p>
          <a:p>
            <a:pPr marL="0" indent="0">
              <a:buClr>
                <a:schemeClr val="tx2"/>
              </a:buClr>
              <a:buNone/>
            </a:pPr>
            <a:r>
              <a:rPr lang="fi-FI" dirty="0"/>
              <a:t>Loishäätö</a:t>
            </a:r>
          </a:p>
          <a:p>
            <a:pPr>
              <a:lnSpc>
                <a:spcPct val="80000"/>
              </a:lnSpc>
              <a:buClr>
                <a:schemeClr val="tx2"/>
              </a:buClr>
              <a:buFont typeface="Arial" charset="0"/>
              <a:buChar char="•"/>
            </a:pPr>
            <a:r>
              <a:rPr lang="fi-FI" sz="2600" dirty="0"/>
              <a:t>Koirat madotetaan sisäloisia vastaan säännöllisesti</a:t>
            </a:r>
          </a:p>
          <a:p>
            <a:pPr>
              <a:lnSpc>
                <a:spcPct val="80000"/>
              </a:lnSpc>
              <a:buClr>
                <a:schemeClr val="tx2"/>
              </a:buClr>
              <a:buFont typeface="Arial" charset="0"/>
              <a:buChar char="•"/>
            </a:pPr>
            <a:r>
              <a:rPr lang="fi-FI" sz="2600" dirty="0"/>
              <a:t>Jos koiralla on ulkoloisia, esim. täitä, ne tulee häätää</a:t>
            </a:r>
          </a:p>
        </p:txBody>
      </p:sp>
      <p:sp>
        <p:nvSpPr>
          <p:cNvPr id="6" name="Dian numeron paikkamerkki 5"/>
          <p:cNvSpPr>
            <a:spLocks noGrp="1"/>
          </p:cNvSpPr>
          <p:nvPr>
            <p:ph type="sldNum" sz="quarter" idx="12"/>
          </p:nvPr>
        </p:nvSpPr>
        <p:spPr/>
        <p:txBody>
          <a:bodyPr/>
          <a:lstStyle/>
          <a:p>
            <a:fld id="{E15F3321-FCD8-4643-A1C4-3513C22E49FF}" type="slidenum">
              <a:rPr lang="fi-FI" smtClean="0"/>
              <a:t>23</a:t>
            </a:fld>
            <a:endParaRPr lang="fi-FI"/>
          </a:p>
        </p:txBody>
      </p:sp>
      <p:sp>
        <p:nvSpPr>
          <p:cNvPr id="7" name="Alatunnisteen paikkamerkki 4">
            <a:extLst>
              <a:ext uri="{FF2B5EF4-FFF2-40B4-BE49-F238E27FC236}">
                <a16:creationId xmlns:a16="http://schemas.microsoft.com/office/drawing/2014/main" id="{3781475E-DD4D-4F65-BF6F-64F859869141}"/>
              </a:ext>
            </a:extLst>
          </p:cNvPr>
          <p:cNvSpPr>
            <a:spLocks noGrp="1"/>
          </p:cNvSpPr>
          <p:nvPr>
            <p:ph type="ftr" sz="quarter" idx="11"/>
          </p:nvPr>
        </p:nvSpPr>
        <p:spPr>
          <a:xfrm>
            <a:off x="1739576" y="6121831"/>
            <a:ext cx="3904282" cy="365125"/>
          </a:xfrm>
        </p:spPr>
        <p:txBody>
          <a:bodyPr/>
          <a:lstStyle/>
          <a:p>
            <a:r>
              <a:rPr lang="fi-FI" dirty="0"/>
              <a:t>Koirataitokurssi| Kennelliitto</a:t>
            </a:r>
          </a:p>
        </p:txBody>
      </p:sp>
      <p:pic>
        <p:nvPicPr>
          <p:cNvPr id="8" name="Kuva 7">
            <a:extLst>
              <a:ext uri="{FF2B5EF4-FFF2-40B4-BE49-F238E27FC236}">
                <a16:creationId xmlns:a16="http://schemas.microsoft.com/office/drawing/2014/main" id="{F9344CC2-115F-4093-8F93-94B6EA328F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97751" y="1247883"/>
            <a:ext cx="3364670" cy="5056510"/>
          </a:xfrm>
          <a:prstGeom prst="rect">
            <a:avLst/>
          </a:prstGeom>
        </p:spPr>
      </p:pic>
    </p:spTree>
    <p:extLst>
      <p:ext uri="{BB962C8B-B14F-4D97-AF65-F5344CB8AC3E}">
        <p14:creationId xmlns:p14="http://schemas.microsoft.com/office/powerpoint/2010/main" val="1115126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Sairastava koira</a:t>
            </a:r>
          </a:p>
        </p:txBody>
      </p:sp>
      <p:sp>
        <p:nvSpPr>
          <p:cNvPr id="3" name="Sisällön paikkamerkki 2"/>
          <p:cNvSpPr>
            <a:spLocks noGrp="1"/>
          </p:cNvSpPr>
          <p:nvPr>
            <p:ph idx="1"/>
          </p:nvPr>
        </p:nvSpPr>
        <p:spPr>
          <a:xfrm>
            <a:off x="838200" y="1801489"/>
            <a:ext cx="10515600" cy="4441914"/>
          </a:xfrm>
        </p:spPr>
        <p:txBody>
          <a:bodyPr>
            <a:normAutofit/>
          </a:bodyPr>
          <a:lstStyle/>
          <a:p>
            <a:pPr marL="0" indent="0">
              <a:buClr>
                <a:schemeClr val="tx2"/>
              </a:buClr>
              <a:buNone/>
            </a:pPr>
            <a:r>
              <a:rPr lang="fi-FI" dirty="0"/>
              <a:t>Tärkeää tuntea koiran normaali käyttäytyminen ja havaita siinä tapahtuvat muutokset</a:t>
            </a:r>
          </a:p>
          <a:p>
            <a:pPr>
              <a:buClr>
                <a:schemeClr val="tx2"/>
              </a:buClr>
              <a:buFont typeface="Arial" charset="0"/>
              <a:buChar char="•"/>
            </a:pPr>
            <a:endParaRPr lang="fi-FI" dirty="0"/>
          </a:p>
          <a:p>
            <a:pPr marL="0" indent="0">
              <a:buClr>
                <a:schemeClr val="tx2"/>
              </a:buClr>
              <a:buNone/>
            </a:pPr>
            <a:r>
              <a:rPr lang="fi-FI" dirty="0"/>
              <a:t>Koiran kipu</a:t>
            </a:r>
          </a:p>
          <a:p>
            <a:pPr>
              <a:buClr>
                <a:schemeClr val="tx2"/>
              </a:buClr>
              <a:buFont typeface="Arial" charset="0"/>
              <a:buChar char="•"/>
            </a:pPr>
            <a:r>
              <a:rPr lang="fi-FI" dirty="0"/>
              <a:t>Kipu ja sen näyttäminen rotu- ja yksilökohtaista</a:t>
            </a:r>
          </a:p>
          <a:p>
            <a:pPr>
              <a:buClr>
                <a:schemeClr val="tx2"/>
              </a:buClr>
              <a:buFont typeface="Arial" charset="0"/>
              <a:buChar char="•"/>
            </a:pPr>
            <a:r>
              <a:rPr lang="fi-FI" dirty="0"/>
              <a:t>Koira osoittaa kivun monin eri tavoin</a:t>
            </a:r>
          </a:p>
          <a:p>
            <a:pPr>
              <a:buClr>
                <a:schemeClr val="tx2"/>
              </a:buClr>
              <a:buFont typeface="Arial" charset="0"/>
              <a:buChar char="•"/>
            </a:pPr>
            <a:r>
              <a:rPr lang="fi-FI" dirty="0"/>
              <a:t>Koirille on olemassa omat kipulääkkeensä</a:t>
            </a:r>
          </a:p>
          <a:p>
            <a:pPr lvl="1">
              <a:buClr>
                <a:schemeClr val="tx2"/>
              </a:buClr>
              <a:buFont typeface="Arial" charset="0"/>
              <a:buChar char="•"/>
            </a:pPr>
            <a:r>
              <a:rPr lang="fi-FI" dirty="0"/>
              <a:t>Ihmisille tarkoitettuja lääkkeitä ei saa antaa koiralle!</a:t>
            </a:r>
          </a:p>
        </p:txBody>
      </p:sp>
      <p:sp>
        <p:nvSpPr>
          <p:cNvPr id="6" name="Dian numeron paikkamerkki 5"/>
          <p:cNvSpPr>
            <a:spLocks noGrp="1"/>
          </p:cNvSpPr>
          <p:nvPr>
            <p:ph type="sldNum" sz="quarter" idx="12"/>
          </p:nvPr>
        </p:nvSpPr>
        <p:spPr/>
        <p:txBody>
          <a:bodyPr/>
          <a:lstStyle/>
          <a:p>
            <a:fld id="{E15F3321-FCD8-4643-A1C4-3513C22E49FF}" type="slidenum">
              <a:rPr lang="fi-FI" smtClean="0"/>
              <a:t>24</a:t>
            </a:fld>
            <a:endParaRPr lang="fi-FI"/>
          </a:p>
        </p:txBody>
      </p:sp>
      <p:sp>
        <p:nvSpPr>
          <p:cNvPr id="7" name="Alatunnisteen paikkamerkki 4">
            <a:extLst>
              <a:ext uri="{FF2B5EF4-FFF2-40B4-BE49-F238E27FC236}">
                <a16:creationId xmlns:a16="http://schemas.microsoft.com/office/drawing/2014/main" id="{3781475E-DD4D-4F65-BF6F-64F859869141}"/>
              </a:ext>
            </a:extLst>
          </p:cNvPr>
          <p:cNvSpPr>
            <a:spLocks noGrp="1"/>
          </p:cNvSpPr>
          <p:nvPr>
            <p:ph type="ftr" sz="quarter" idx="11"/>
          </p:nvPr>
        </p:nvSpPr>
        <p:spPr>
          <a:xfrm>
            <a:off x="1739576" y="6121831"/>
            <a:ext cx="3904282" cy="365125"/>
          </a:xfrm>
        </p:spPr>
        <p:txBody>
          <a:bodyPr/>
          <a:lstStyle/>
          <a:p>
            <a:r>
              <a:rPr lang="fi-FI" dirty="0"/>
              <a:t>Koirataitokurssi| Kennelliitto</a:t>
            </a:r>
          </a:p>
        </p:txBody>
      </p:sp>
    </p:spTree>
    <p:extLst>
      <p:ext uri="{BB962C8B-B14F-4D97-AF65-F5344CB8AC3E}">
        <p14:creationId xmlns:p14="http://schemas.microsoft.com/office/powerpoint/2010/main" val="3353440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Lääkkeen antaminen koiralle</a:t>
            </a:r>
          </a:p>
        </p:txBody>
      </p:sp>
      <p:sp>
        <p:nvSpPr>
          <p:cNvPr id="3" name="Sisällön paikkamerkki 2"/>
          <p:cNvSpPr>
            <a:spLocks noGrp="1"/>
          </p:cNvSpPr>
          <p:nvPr>
            <p:ph idx="1"/>
          </p:nvPr>
        </p:nvSpPr>
        <p:spPr>
          <a:xfrm>
            <a:off x="838200" y="1801489"/>
            <a:ext cx="10515600" cy="4441914"/>
          </a:xfrm>
        </p:spPr>
        <p:txBody>
          <a:bodyPr>
            <a:normAutofit/>
          </a:bodyPr>
          <a:lstStyle/>
          <a:p>
            <a:pPr>
              <a:buClr>
                <a:schemeClr val="tx2"/>
              </a:buClr>
              <a:buFont typeface="Arial" charset="0"/>
              <a:buChar char="•"/>
            </a:pPr>
            <a:r>
              <a:rPr lang="fi-FI" dirty="0"/>
              <a:t>Käärittynä esimerkiksi juustoon tai makkaraan</a:t>
            </a:r>
          </a:p>
          <a:p>
            <a:pPr>
              <a:buClr>
                <a:schemeClr val="tx2"/>
              </a:buClr>
              <a:buFont typeface="Arial" charset="0"/>
              <a:buChar char="•"/>
            </a:pPr>
            <a:r>
              <a:rPr lang="fi-FI" dirty="0"/>
              <a:t>Sekoitettuna voimakkaasti tuoksuvaan ruokaan</a:t>
            </a:r>
          </a:p>
          <a:p>
            <a:pPr>
              <a:buClr>
                <a:schemeClr val="tx2"/>
              </a:buClr>
              <a:buFont typeface="Arial" charset="0"/>
              <a:buChar char="•"/>
            </a:pPr>
            <a:r>
              <a:rPr lang="fi-FI" dirty="0"/>
              <a:t>Laittamalla tabletti mahdollisimman syvälle koiran suuhun, sulkemalla koiran suu ja silittämällä kurkkua </a:t>
            </a:r>
          </a:p>
        </p:txBody>
      </p:sp>
      <p:sp>
        <p:nvSpPr>
          <p:cNvPr id="6" name="Dian numeron paikkamerkki 5"/>
          <p:cNvSpPr>
            <a:spLocks noGrp="1"/>
          </p:cNvSpPr>
          <p:nvPr>
            <p:ph type="sldNum" sz="quarter" idx="12"/>
          </p:nvPr>
        </p:nvSpPr>
        <p:spPr/>
        <p:txBody>
          <a:bodyPr/>
          <a:lstStyle/>
          <a:p>
            <a:fld id="{E15F3321-FCD8-4643-A1C4-3513C22E49FF}" type="slidenum">
              <a:rPr lang="fi-FI" smtClean="0"/>
              <a:t>25</a:t>
            </a:fld>
            <a:endParaRPr lang="fi-FI"/>
          </a:p>
        </p:txBody>
      </p:sp>
      <p:sp>
        <p:nvSpPr>
          <p:cNvPr id="7" name="Alatunnisteen paikkamerkki 4">
            <a:extLst>
              <a:ext uri="{FF2B5EF4-FFF2-40B4-BE49-F238E27FC236}">
                <a16:creationId xmlns:a16="http://schemas.microsoft.com/office/drawing/2014/main" id="{3781475E-DD4D-4F65-BF6F-64F859869141}"/>
              </a:ext>
            </a:extLst>
          </p:cNvPr>
          <p:cNvSpPr>
            <a:spLocks noGrp="1"/>
          </p:cNvSpPr>
          <p:nvPr>
            <p:ph type="ftr" sz="quarter" idx="11"/>
          </p:nvPr>
        </p:nvSpPr>
        <p:spPr>
          <a:xfrm>
            <a:off x="1739576" y="6121831"/>
            <a:ext cx="3904282" cy="365125"/>
          </a:xfrm>
        </p:spPr>
        <p:txBody>
          <a:bodyPr/>
          <a:lstStyle/>
          <a:p>
            <a:r>
              <a:rPr lang="fi-FI" dirty="0"/>
              <a:t>Koirataitokurssi| Kennelliitto</a:t>
            </a:r>
          </a:p>
        </p:txBody>
      </p:sp>
    </p:spTree>
    <p:extLst>
      <p:ext uri="{BB962C8B-B14F-4D97-AF65-F5344CB8AC3E}">
        <p14:creationId xmlns:p14="http://schemas.microsoft.com/office/powerpoint/2010/main" val="488643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5 Koiran kouluttaminen</a:t>
            </a:r>
          </a:p>
        </p:txBody>
      </p:sp>
      <p:sp>
        <p:nvSpPr>
          <p:cNvPr id="3" name="Sisällön paikkamerkki 2"/>
          <p:cNvSpPr>
            <a:spLocks noGrp="1"/>
          </p:cNvSpPr>
          <p:nvPr>
            <p:ph idx="1"/>
          </p:nvPr>
        </p:nvSpPr>
        <p:spPr>
          <a:xfrm>
            <a:off x="838200" y="1801489"/>
            <a:ext cx="6698942" cy="4074017"/>
          </a:xfrm>
        </p:spPr>
        <p:txBody>
          <a:bodyPr>
            <a:normAutofit lnSpcReduction="10000"/>
          </a:bodyPr>
          <a:lstStyle/>
          <a:p>
            <a:pPr>
              <a:buClr>
                <a:schemeClr val="tx2"/>
              </a:buClr>
              <a:buFont typeface="Arial" charset="0"/>
              <a:buChar char="•"/>
            </a:pPr>
            <a:r>
              <a:rPr lang="fi-FI" dirty="0"/>
              <a:t>Koirat toistavat sellaista käytöstä, joka on niille itselle hyödyllistä</a:t>
            </a:r>
          </a:p>
          <a:p>
            <a:pPr>
              <a:buClr>
                <a:schemeClr val="tx2"/>
              </a:buClr>
              <a:buFont typeface="Arial" charset="0"/>
              <a:buChar char="•"/>
            </a:pPr>
            <a:r>
              <a:rPr lang="fi-FI" dirty="0"/>
              <a:t>Kouluttajan tehtävä on miettiä:</a:t>
            </a:r>
          </a:p>
          <a:p>
            <a:pPr lvl="1">
              <a:buClr>
                <a:schemeClr val="tx2"/>
              </a:buClr>
              <a:buFont typeface="Arial" charset="0"/>
              <a:buChar char="•"/>
            </a:pPr>
            <a:r>
              <a:rPr lang="fi-FI" dirty="0"/>
              <a:t>Miten koiran saa ymmärtämään mitä halutaan</a:t>
            </a:r>
          </a:p>
          <a:p>
            <a:pPr lvl="1">
              <a:buClr>
                <a:schemeClr val="tx2"/>
              </a:buClr>
              <a:buFont typeface="Arial" charset="0"/>
              <a:buChar char="•"/>
            </a:pPr>
            <a:r>
              <a:rPr lang="fi-FI" dirty="0"/>
              <a:t>Miten siitä tehdään koiralle kannattavaa</a:t>
            </a:r>
          </a:p>
          <a:p>
            <a:pPr>
              <a:buClr>
                <a:schemeClr val="tx2"/>
              </a:buClr>
              <a:buFont typeface="Arial" charset="0"/>
              <a:buChar char="•"/>
            </a:pPr>
            <a:r>
              <a:rPr lang="fi-FI" dirty="0"/>
              <a:t>Aina kun koira tekee jotain, mitä haluat sen tekevän, palkitse sitä</a:t>
            </a:r>
          </a:p>
          <a:p>
            <a:pPr>
              <a:buClr>
                <a:schemeClr val="tx2"/>
              </a:buClr>
              <a:buFont typeface="Arial" charset="0"/>
              <a:buChar char="•"/>
            </a:pPr>
            <a:r>
              <a:rPr lang="fi-FI" dirty="0"/>
              <a:t>Pyri aina palkkaamaan koiraa oikeasta toiminnasta ja jätä väärä tarjottu käytös huomiotta. Tarvittaessa kiellä koiraa.</a:t>
            </a:r>
          </a:p>
        </p:txBody>
      </p:sp>
      <p:sp>
        <p:nvSpPr>
          <p:cNvPr id="6" name="Dian numeron paikkamerkki 5"/>
          <p:cNvSpPr>
            <a:spLocks noGrp="1"/>
          </p:cNvSpPr>
          <p:nvPr>
            <p:ph type="sldNum" sz="quarter" idx="12"/>
          </p:nvPr>
        </p:nvSpPr>
        <p:spPr/>
        <p:txBody>
          <a:bodyPr/>
          <a:lstStyle/>
          <a:p>
            <a:fld id="{E15F3321-FCD8-4643-A1C4-3513C22E49FF}" type="slidenum">
              <a:rPr lang="fi-FI" smtClean="0"/>
              <a:t>26</a:t>
            </a:fld>
            <a:endParaRPr lang="fi-FI"/>
          </a:p>
        </p:txBody>
      </p:sp>
      <p:sp>
        <p:nvSpPr>
          <p:cNvPr id="7" name="Alatunnisteen paikkamerkki 4">
            <a:extLst>
              <a:ext uri="{FF2B5EF4-FFF2-40B4-BE49-F238E27FC236}">
                <a16:creationId xmlns:a16="http://schemas.microsoft.com/office/drawing/2014/main" id="{3781475E-DD4D-4F65-BF6F-64F859869141}"/>
              </a:ext>
            </a:extLst>
          </p:cNvPr>
          <p:cNvSpPr>
            <a:spLocks noGrp="1"/>
          </p:cNvSpPr>
          <p:nvPr>
            <p:ph type="ftr" sz="quarter" idx="11"/>
          </p:nvPr>
        </p:nvSpPr>
        <p:spPr>
          <a:xfrm>
            <a:off x="1739576" y="6121831"/>
            <a:ext cx="3904282" cy="365125"/>
          </a:xfrm>
        </p:spPr>
        <p:txBody>
          <a:bodyPr/>
          <a:lstStyle/>
          <a:p>
            <a:r>
              <a:rPr lang="fi-FI" dirty="0"/>
              <a:t>Koirataitokurssi| Kennelliitto</a:t>
            </a:r>
          </a:p>
        </p:txBody>
      </p:sp>
      <p:pic>
        <p:nvPicPr>
          <p:cNvPr id="8" name="Kuva 7">
            <a:extLst>
              <a:ext uri="{FF2B5EF4-FFF2-40B4-BE49-F238E27FC236}">
                <a16:creationId xmlns:a16="http://schemas.microsoft.com/office/drawing/2014/main" id="{8E7CC9B7-3272-4CE9-BB8D-9E02852C0A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19546" y="660586"/>
            <a:ext cx="3904283" cy="5856425"/>
          </a:xfrm>
          <a:prstGeom prst="rect">
            <a:avLst/>
          </a:prstGeom>
        </p:spPr>
      </p:pic>
    </p:spTree>
    <p:extLst>
      <p:ext uri="{BB962C8B-B14F-4D97-AF65-F5344CB8AC3E}">
        <p14:creationId xmlns:p14="http://schemas.microsoft.com/office/powerpoint/2010/main" val="2534741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Koiran kanssa harrastaminen</a:t>
            </a:r>
          </a:p>
        </p:txBody>
      </p:sp>
      <p:sp>
        <p:nvSpPr>
          <p:cNvPr id="3" name="Sisällön paikkamerkki 2"/>
          <p:cNvSpPr>
            <a:spLocks noGrp="1"/>
          </p:cNvSpPr>
          <p:nvPr>
            <p:ph idx="1"/>
          </p:nvPr>
        </p:nvSpPr>
        <p:spPr>
          <a:xfrm>
            <a:off x="838200" y="1801489"/>
            <a:ext cx="6299200" cy="4441914"/>
          </a:xfrm>
        </p:spPr>
        <p:txBody>
          <a:bodyPr>
            <a:normAutofit/>
          </a:bodyPr>
          <a:lstStyle/>
          <a:p>
            <a:pPr>
              <a:buClr>
                <a:schemeClr val="tx2"/>
              </a:buClr>
              <a:buFont typeface="Arial" charset="0"/>
              <a:buChar char="•"/>
            </a:pPr>
            <a:r>
              <a:rPr lang="fi-FI" dirty="0"/>
              <a:t>Koira on aktiivinen eläin, joka tarvitsee aivojumppaa voidakseen hyvin</a:t>
            </a:r>
          </a:p>
          <a:p>
            <a:pPr>
              <a:buClr>
                <a:schemeClr val="tx2"/>
              </a:buClr>
              <a:buFont typeface="Arial" charset="0"/>
              <a:buChar char="•"/>
            </a:pPr>
            <a:r>
              <a:rPr lang="fi-FI" dirty="0"/>
              <a:t>Koiraa voi aktivoida hyvin myös kotioloissa, mutta monilla paikkakunnilla on erilaisia yksityisiä koirakouluja kuin myös yhdistysten ja seurojen järjestämiä koulutuksia, joissa voi tutustua erilaisiin lajeihin</a:t>
            </a:r>
          </a:p>
          <a:p>
            <a:pPr>
              <a:buClr>
                <a:schemeClr val="tx2"/>
              </a:buClr>
              <a:buFont typeface="Arial" charset="0"/>
              <a:buChar char="•"/>
            </a:pPr>
            <a:r>
              <a:rPr lang="fi-FI" dirty="0"/>
              <a:t>Koirille suunnattuja lajeja on useita kymmeniä</a:t>
            </a:r>
          </a:p>
        </p:txBody>
      </p:sp>
      <p:sp>
        <p:nvSpPr>
          <p:cNvPr id="6" name="Dian numeron paikkamerkki 5"/>
          <p:cNvSpPr>
            <a:spLocks noGrp="1"/>
          </p:cNvSpPr>
          <p:nvPr>
            <p:ph type="sldNum" sz="quarter" idx="12"/>
          </p:nvPr>
        </p:nvSpPr>
        <p:spPr/>
        <p:txBody>
          <a:bodyPr/>
          <a:lstStyle/>
          <a:p>
            <a:fld id="{E15F3321-FCD8-4643-A1C4-3513C22E49FF}" type="slidenum">
              <a:rPr lang="fi-FI" smtClean="0"/>
              <a:t>27</a:t>
            </a:fld>
            <a:endParaRPr lang="fi-FI"/>
          </a:p>
        </p:txBody>
      </p:sp>
      <p:sp>
        <p:nvSpPr>
          <p:cNvPr id="7" name="Alatunnisteen paikkamerkki 4">
            <a:extLst>
              <a:ext uri="{FF2B5EF4-FFF2-40B4-BE49-F238E27FC236}">
                <a16:creationId xmlns:a16="http://schemas.microsoft.com/office/drawing/2014/main" id="{3781475E-DD4D-4F65-BF6F-64F859869141}"/>
              </a:ext>
            </a:extLst>
          </p:cNvPr>
          <p:cNvSpPr>
            <a:spLocks noGrp="1"/>
          </p:cNvSpPr>
          <p:nvPr>
            <p:ph type="ftr" sz="quarter" idx="11"/>
          </p:nvPr>
        </p:nvSpPr>
        <p:spPr>
          <a:xfrm>
            <a:off x="1739576" y="6121831"/>
            <a:ext cx="3904282" cy="365125"/>
          </a:xfrm>
        </p:spPr>
        <p:txBody>
          <a:bodyPr/>
          <a:lstStyle/>
          <a:p>
            <a:r>
              <a:rPr lang="fi-FI" dirty="0"/>
              <a:t>Koirataitokurssi| Kennelliitto</a:t>
            </a:r>
          </a:p>
        </p:txBody>
      </p:sp>
      <p:pic>
        <p:nvPicPr>
          <p:cNvPr id="8" name="Sisällön paikkamerkki 13">
            <a:extLst>
              <a:ext uri="{FF2B5EF4-FFF2-40B4-BE49-F238E27FC236}">
                <a16:creationId xmlns:a16="http://schemas.microsoft.com/office/drawing/2014/main" id="{046DA075-432B-4987-9775-38BB6503CB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74708" y="1911505"/>
            <a:ext cx="4258491" cy="3034989"/>
          </a:xfrm>
          <a:prstGeom prst="rect">
            <a:avLst/>
          </a:prstGeom>
        </p:spPr>
      </p:pic>
    </p:spTree>
    <p:extLst>
      <p:ext uri="{BB962C8B-B14F-4D97-AF65-F5344CB8AC3E}">
        <p14:creationId xmlns:p14="http://schemas.microsoft.com/office/powerpoint/2010/main" val="878621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Koiran palkkaaminen</a:t>
            </a:r>
          </a:p>
        </p:txBody>
      </p:sp>
      <p:sp>
        <p:nvSpPr>
          <p:cNvPr id="3" name="Sisällön paikkamerkki 2"/>
          <p:cNvSpPr>
            <a:spLocks noGrp="1"/>
          </p:cNvSpPr>
          <p:nvPr>
            <p:ph idx="1"/>
          </p:nvPr>
        </p:nvSpPr>
        <p:spPr>
          <a:xfrm>
            <a:off x="838200" y="1801489"/>
            <a:ext cx="6299200" cy="4441914"/>
          </a:xfrm>
        </p:spPr>
        <p:txBody>
          <a:bodyPr>
            <a:normAutofit/>
          </a:bodyPr>
          <a:lstStyle/>
          <a:p>
            <a:pPr>
              <a:buClr>
                <a:schemeClr val="tx2"/>
              </a:buClr>
              <a:buFont typeface="Arial" charset="0"/>
              <a:buChar char="•"/>
            </a:pPr>
            <a:r>
              <a:rPr lang="fi-FI" dirty="0"/>
              <a:t>Sopiva palkinto voi vaihdella tilanteesta toiseen</a:t>
            </a:r>
          </a:p>
          <a:p>
            <a:pPr>
              <a:buClr>
                <a:schemeClr val="tx2"/>
              </a:buClr>
              <a:buFont typeface="Arial" charset="0"/>
              <a:buChar char="•"/>
            </a:pPr>
            <a:r>
              <a:rPr lang="fi-FI" dirty="0"/>
              <a:t>Erilaisia palkkoja</a:t>
            </a:r>
          </a:p>
          <a:p>
            <a:pPr lvl="1">
              <a:buClr>
                <a:schemeClr val="tx2"/>
              </a:buClr>
              <a:buFont typeface="Arial" charset="0"/>
              <a:buChar char="•"/>
            </a:pPr>
            <a:r>
              <a:rPr lang="fi-FI" dirty="0"/>
              <a:t>Ruoka: rauhoittaa, kokeile koirallesi paras herkku</a:t>
            </a:r>
          </a:p>
          <a:p>
            <a:pPr lvl="1">
              <a:buClr>
                <a:schemeClr val="tx2"/>
              </a:buClr>
              <a:buFont typeface="Arial" charset="0"/>
              <a:buChar char="•"/>
            </a:pPr>
            <a:r>
              <a:rPr lang="fi-FI" dirty="0"/>
              <a:t>Lelu: innostaa, voi kiihdyttää koiraa liikaakin</a:t>
            </a:r>
          </a:p>
          <a:p>
            <a:pPr lvl="1">
              <a:buClr>
                <a:schemeClr val="tx2"/>
              </a:buClr>
              <a:buFont typeface="Arial" charset="0"/>
              <a:buChar char="•"/>
            </a:pPr>
            <a:r>
              <a:rPr lang="fi-FI" dirty="0"/>
              <a:t>Sosiaalinen palkka: opetettava koiralle, sovitettava koiran luonteeseen</a:t>
            </a:r>
          </a:p>
          <a:p>
            <a:pPr>
              <a:buClr>
                <a:schemeClr val="tx2"/>
              </a:buClr>
              <a:buFont typeface="Arial" charset="0"/>
              <a:buChar char="•"/>
            </a:pPr>
            <a:r>
              <a:rPr lang="fi-FI" dirty="0"/>
              <a:t>Palkinnon on tultava täsmälleen silloin, kun koira tekee oikein</a:t>
            </a:r>
          </a:p>
        </p:txBody>
      </p:sp>
      <p:sp>
        <p:nvSpPr>
          <p:cNvPr id="6" name="Dian numeron paikkamerkki 5"/>
          <p:cNvSpPr>
            <a:spLocks noGrp="1"/>
          </p:cNvSpPr>
          <p:nvPr>
            <p:ph type="sldNum" sz="quarter" idx="12"/>
          </p:nvPr>
        </p:nvSpPr>
        <p:spPr/>
        <p:txBody>
          <a:bodyPr/>
          <a:lstStyle/>
          <a:p>
            <a:fld id="{E15F3321-FCD8-4643-A1C4-3513C22E49FF}" type="slidenum">
              <a:rPr lang="fi-FI" smtClean="0"/>
              <a:t>28</a:t>
            </a:fld>
            <a:endParaRPr lang="fi-FI"/>
          </a:p>
        </p:txBody>
      </p:sp>
      <p:sp>
        <p:nvSpPr>
          <p:cNvPr id="7" name="Alatunnisteen paikkamerkki 4">
            <a:extLst>
              <a:ext uri="{FF2B5EF4-FFF2-40B4-BE49-F238E27FC236}">
                <a16:creationId xmlns:a16="http://schemas.microsoft.com/office/drawing/2014/main" id="{3781475E-DD4D-4F65-BF6F-64F859869141}"/>
              </a:ext>
            </a:extLst>
          </p:cNvPr>
          <p:cNvSpPr>
            <a:spLocks noGrp="1"/>
          </p:cNvSpPr>
          <p:nvPr>
            <p:ph type="ftr" sz="quarter" idx="11"/>
          </p:nvPr>
        </p:nvSpPr>
        <p:spPr>
          <a:xfrm>
            <a:off x="1739576" y="6121831"/>
            <a:ext cx="3904282" cy="365125"/>
          </a:xfrm>
        </p:spPr>
        <p:txBody>
          <a:bodyPr/>
          <a:lstStyle/>
          <a:p>
            <a:r>
              <a:rPr lang="fi-FI" dirty="0"/>
              <a:t>Koirataitokurssi| Kennelliitto</a:t>
            </a:r>
          </a:p>
        </p:txBody>
      </p:sp>
      <p:pic>
        <p:nvPicPr>
          <p:cNvPr id="9" name="Kuva 8">
            <a:extLst>
              <a:ext uri="{FF2B5EF4-FFF2-40B4-BE49-F238E27FC236}">
                <a16:creationId xmlns:a16="http://schemas.microsoft.com/office/drawing/2014/main" id="{74525CCA-ED8F-4E3F-A5A1-78275969964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10493" y="1943627"/>
            <a:ext cx="4582629" cy="3607667"/>
          </a:xfrm>
          <a:prstGeom prst="rect">
            <a:avLst/>
          </a:prstGeom>
        </p:spPr>
      </p:pic>
    </p:spTree>
    <p:extLst>
      <p:ext uri="{BB962C8B-B14F-4D97-AF65-F5344CB8AC3E}">
        <p14:creationId xmlns:p14="http://schemas.microsoft.com/office/powerpoint/2010/main" val="2893222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Opeta koiralle ainakin:</a:t>
            </a:r>
          </a:p>
        </p:txBody>
      </p:sp>
      <p:sp>
        <p:nvSpPr>
          <p:cNvPr id="3" name="Sisällön paikkamerkki 2"/>
          <p:cNvSpPr>
            <a:spLocks noGrp="1"/>
          </p:cNvSpPr>
          <p:nvPr>
            <p:ph idx="1"/>
          </p:nvPr>
        </p:nvSpPr>
        <p:spPr>
          <a:xfrm>
            <a:off x="838200" y="1801489"/>
            <a:ext cx="6299200" cy="4441914"/>
          </a:xfrm>
        </p:spPr>
        <p:txBody>
          <a:bodyPr>
            <a:normAutofit lnSpcReduction="10000"/>
          </a:bodyPr>
          <a:lstStyle/>
          <a:p>
            <a:pPr>
              <a:buClr>
                <a:schemeClr val="tx2"/>
              </a:buClr>
              <a:buFont typeface="Arial" charset="0"/>
              <a:buChar char="•"/>
            </a:pPr>
            <a:r>
              <a:rPr lang="fi-FI" dirty="0"/>
              <a:t>Koiran nimi</a:t>
            </a:r>
          </a:p>
          <a:p>
            <a:pPr>
              <a:buClr>
                <a:schemeClr val="tx2"/>
              </a:buClr>
              <a:buFont typeface="Arial" charset="0"/>
              <a:buChar char="•"/>
            </a:pPr>
            <a:r>
              <a:rPr lang="fi-FI" dirty="0"/>
              <a:t>Sisäsiisteys</a:t>
            </a:r>
          </a:p>
          <a:p>
            <a:pPr>
              <a:buClr>
                <a:schemeClr val="tx2"/>
              </a:buClr>
              <a:buFont typeface="Arial" charset="0"/>
              <a:buChar char="•"/>
            </a:pPr>
            <a:r>
              <a:rPr lang="fi-FI" dirty="0" err="1"/>
              <a:t>Luoksetulo</a:t>
            </a:r>
            <a:endParaRPr lang="fi-FI" dirty="0"/>
          </a:p>
          <a:p>
            <a:pPr>
              <a:buClr>
                <a:schemeClr val="tx2"/>
              </a:buClr>
              <a:buFont typeface="Arial" charset="0"/>
              <a:buChar char="•"/>
            </a:pPr>
            <a:r>
              <a:rPr lang="fi-FI" dirty="0"/>
              <a:t>Paikallaolo ja odottaminen</a:t>
            </a:r>
          </a:p>
          <a:p>
            <a:pPr>
              <a:buClr>
                <a:schemeClr val="tx2"/>
              </a:buClr>
              <a:buFont typeface="Arial" charset="0"/>
              <a:buChar char="•"/>
            </a:pPr>
            <a:r>
              <a:rPr lang="fi-FI" dirty="0"/>
              <a:t>Hihnassa kävely</a:t>
            </a:r>
          </a:p>
          <a:p>
            <a:pPr>
              <a:buClr>
                <a:schemeClr val="tx2"/>
              </a:buClr>
              <a:buFont typeface="Arial" charset="0"/>
              <a:buChar char="•"/>
            </a:pPr>
            <a:r>
              <a:rPr lang="fi-FI" dirty="0"/>
              <a:t>Hoitotoimenpiteet</a:t>
            </a:r>
          </a:p>
          <a:p>
            <a:pPr>
              <a:buClr>
                <a:schemeClr val="tx2"/>
              </a:buClr>
              <a:buFont typeface="Arial" charset="0"/>
              <a:buChar char="•"/>
            </a:pPr>
            <a:r>
              <a:rPr lang="fi-FI" dirty="0"/>
              <a:t>Rauhoittuminen</a:t>
            </a:r>
          </a:p>
          <a:p>
            <a:pPr>
              <a:buClr>
                <a:schemeClr val="tx2"/>
              </a:buClr>
              <a:buFont typeface="Arial" charset="0"/>
              <a:buChar char="•"/>
            </a:pPr>
            <a:r>
              <a:rPr lang="fi-FI" dirty="0"/>
              <a:t>Toisten ihmisten tervehtiminen</a:t>
            </a:r>
          </a:p>
          <a:p>
            <a:pPr>
              <a:buClr>
                <a:schemeClr val="tx2"/>
              </a:buClr>
              <a:buFont typeface="Arial" charset="0"/>
              <a:buChar char="•"/>
            </a:pPr>
            <a:r>
              <a:rPr lang="fi-FI" dirty="0"/>
              <a:t>Ei-käsky</a:t>
            </a:r>
          </a:p>
        </p:txBody>
      </p:sp>
      <p:sp>
        <p:nvSpPr>
          <p:cNvPr id="6" name="Dian numeron paikkamerkki 5"/>
          <p:cNvSpPr>
            <a:spLocks noGrp="1"/>
          </p:cNvSpPr>
          <p:nvPr>
            <p:ph type="sldNum" sz="quarter" idx="12"/>
          </p:nvPr>
        </p:nvSpPr>
        <p:spPr/>
        <p:txBody>
          <a:bodyPr/>
          <a:lstStyle/>
          <a:p>
            <a:fld id="{E15F3321-FCD8-4643-A1C4-3513C22E49FF}" type="slidenum">
              <a:rPr lang="fi-FI" smtClean="0"/>
              <a:t>29</a:t>
            </a:fld>
            <a:endParaRPr lang="fi-FI"/>
          </a:p>
        </p:txBody>
      </p:sp>
      <p:sp>
        <p:nvSpPr>
          <p:cNvPr id="7" name="Alatunnisteen paikkamerkki 4">
            <a:extLst>
              <a:ext uri="{FF2B5EF4-FFF2-40B4-BE49-F238E27FC236}">
                <a16:creationId xmlns:a16="http://schemas.microsoft.com/office/drawing/2014/main" id="{3781475E-DD4D-4F65-BF6F-64F859869141}"/>
              </a:ext>
            </a:extLst>
          </p:cNvPr>
          <p:cNvSpPr>
            <a:spLocks noGrp="1"/>
          </p:cNvSpPr>
          <p:nvPr>
            <p:ph type="ftr" sz="quarter" idx="11"/>
          </p:nvPr>
        </p:nvSpPr>
        <p:spPr>
          <a:xfrm>
            <a:off x="1739576" y="6121831"/>
            <a:ext cx="3904282" cy="365125"/>
          </a:xfrm>
        </p:spPr>
        <p:txBody>
          <a:bodyPr/>
          <a:lstStyle/>
          <a:p>
            <a:r>
              <a:rPr lang="fi-FI" dirty="0"/>
              <a:t>Koirataitokurssi| Kennelliitto</a:t>
            </a:r>
          </a:p>
        </p:txBody>
      </p:sp>
      <p:pic>
        <p:nvPicPr>
          <p:cNvPr id="8" name="Kuva 7">
            <a:extLst>
              <a:ext uri="{FF2B5EF4-FFF2-40B4-BE49-F238E27FC236}">
                <a16:creationId xmlns:a16="http://schemas.microsoft.com/office/drawing/2014/main" id="{BA7FEA58-C316-4660-8890-6304BC9B7D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38210" y="977110"/>
            <a:ext cx="3674320" cy="5509846"/>
          </a:xfrm>
          <a:prstGeom prst="rect">
            <a:avLst/>
          </a:prstGeom>
        </p:spPr>
      </p:pic>
    </p:spTree>
    <p:extLst>
      <p:ext uri="{BB962C8B-B14F-4D97-AF65-F5344CB8AC3E}">
        <p14:creationId xmlns:p14="http://schemas.microsoft.com/office/powerpoint/2010/main" val="38596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1 Suomen Kennelliitto</a:t>
            </a:r>
          </a:p>
        </p:txBody>
      </p:sp>
      <p:sp>
        <p:nvSpPr>
          <p:cNvPr id="3" name="Sisällön paikkamerkki 2"/>
          <p:cNvSpPr>
            <a:spLocks noGrp="1"/>
          </p:cNvSpPr>
          <p:nvPr>
            <p:ph idx="1"/>
          </p:nvPr>
        </p:nvSpPr>
        <p:spPr>
          <a:xfrm>
            <a:off x="838200" y="1801489"/>
            <a:ext cx="10515600" cy="3920581"/>
          </a:xfrm>
        </p:spPr>
        <p:txBody>
          <a:bodyPr>
            <a:normAutofit fontScale="92500" lnSpcReduction="10000"/>
          </a:bodyPr>
          <a:lstStyle/>
          <a:p>
            <a:pPr>
              <a:buClr>
                <a:schemeClr val="tx2"/>
              </a:buClr>
              <a:buFont typeface="Arial" charset="0"/>
              <a:buChar char="•"/>
            </a:pPr>
            <a:r>
              <a:rPr lang="fi-FI" dirty="0"/>
              <a:t>Toimii koiraharrastajien valtakunnallisena etujärjestönä</a:t>
            </a:r>
          </a:p>
          <a:p>
            <a:pPr>
              <a:buClr>
                <a:schemeClr val="tx2"/>
              </a:buClr>
              <a:buFont typeface="Arial" charset="0"/>
              <a:buChar char="•"/>
            </a:pPr>
            <a:r>
              <a:rPr lang="fi-FI" dirty="0"/>
              <a:t>Ajaa koirien etuja yhteiskunnassa</a:t>
            </a:r>
          </a:p>
          <a:p>
            <a:pPr>
              <a:buClr>
                <a:schemeClr val="tx2"/>
              </a:buClr>
              <a:buFont typeface="Arial" charset="0"/>
              <a:buChar char="•"/>
            </a:pPr>
            <a:r>
              <a:rPr lang="fi-FI" dirty="0"/>
              <a:t>Kennelliitto on perustettu vuonna 1889 , pohjoismaiden vanhin kenneljärjestö</a:t>
            </a:r>
          </a:p>
          <a:p>
            <a:pPr>
              <a:buClr>
                <a:schemeClr val="tx2"/>
              </a:buClr>
              <a:buFont typeface="Arial" charset="0"/>
              <a:buChar char="•"/>
            </a:pPr>
            <a:r>
              <a:rPr lang="fi-FI" dirty="0"/>
              <a:t>Nuorisotoiminta on alkanut 1970-luvulla</a:t>
            </a:r>
          </a:p>
          <a:p>
            <a:pPr>
              <a:buClr>
                <a:schemeClr val="tx2"/>
              </a:buClr>
              <a:buFont typeface="Arial" charset="0"/>
              <a:buChar char="•"/>
            </a:pPr>
            <a:r>
              <a:rPr lang="fi-FI" dirty="0"/>
              <a:t>Kennelliitossa jäsenjärjestöjä noin 2 000</a:t>
            </a:r>
          </a:p>
          <a:p>
            <a:pPr>
              <a:buClr>
                <a:schemeClr val="tx2"/>
              </a:buClr>
              <a:buFont typeface="Arial" charset="0"/>
              <a:buChar char="•"/>
            </a:pPr>
            <a:r>
              <a:rPr lang="fi-FI" dirty="0"/>
              <a:t>Kennelliitossa henkilöjäseniä noin 150 000 </a:t>
            </a:r>
          </a:p>
          <a:p>
            <a:pPr lvl="1">
              <a:buClr>
                <a:schemeClr val="tx2"/>
              </a:buClr>
              <a:buFont typeface="Arial" charset="0"/>
              <a:buChar char="•"/>
            </a:pPr>
            <a:r>
              <a:rPr lang="fi-FI" dirty="0"/>
              <a:t>Joista nuoria noin 3000 (alle 29v.)</a:t>
            </a:r>
          </a:p>
          <a:p>
            <a:pPr>
              <a:buClr>
                <a:schemeClr val="tx2"/>
              </a:buClr>
              <a:buFont typeface="Arial" charset="0"/>
              <a:buChar char="•"/>
            </a:pPr>
            <a:r>
              <a:rPr lang="fi-FI" dirty="0"/>
              <a:t>Kasvattajia noin 13 000 (v.2024)</a:t>
            </a:r>
          </a:p>
          <a:p>
            <a:pPr>
              <a:buClr>
                <a:schemeClr val="tx2"/>
              </a:buClr>
              <a:buFont typeface="Arial" charset="0"/>
              <a:buChar char="•"/>
            </a:pPr>
            <a:endParaRPr lang="fi-FI" dirty="0"/>
          </a:p>
        </p:txBody>
      </p:sp>
      <p:sp>
        <p:nvSpPr>
          <p:cNvPr id="6" name="Dian numeron paikkamerkki 5"/>
          <p:cNvSpPr>
            <a:spLocks noGrp="1"/>
          </p:cNvSpPr>
          <p:nvPr>
            <p:ph type="sldNum" sz="quarter" idx="12"/>
          </p:nvPr>
        </p:nvSpPr>
        <p:spPr/>
        <p:txBody>
          <a:bodyPr/>
          <a:lstStyle/>
          <a:p>
            <a:fld id="{E15F3321-FCD8-4643-A1C4-3513C22E49FF}" type="slidenum">
              <a:rPr lang="fi-FI" smtClean="0"/>
              <a:t>3</a:t>
            </a:fld>
            <a:endParaRPr lang="fi-FI"/>
          </a:p>
        </p:txBody>
      </p:sp>
      <p:sp>
        <p:nvSpPr>
          <p:cNvPr id="7" name="Alatunnisteen paikkamerkki 4">
            <a:extLst>
              <a:ext uri="{FF2B5EF4-FFF2-40B4-BE49-F238E27FC236}">
                <a16:creationId xmlns:a16="http://schemas.microsoft.com/office/drawing/2014/main" id="{53D07455-5634-4645-8A85-D82D74035A28}"/>
              </a:ext>
            </a:extLst>
          </p:cNvPr>
          <p:cNvSpPr>
            <a:spLocks noGrp="1"/>
          </p:cNvSpPr>
          <p:nvPr>
            <p:ph type="ftr" sz="quarter" idx="11"/>
          </p:nvPr>
        </p:nvSpPr>
        <p:spPr>
          <a:xfrm>
            <a:off x="1739576" y="6121831"/>
            <a:ext cx="3904282" cy="365125"/>
          </a:xfrm>
        </p:spPr>
        <p:txBody>
          <a:bodyPr/>
          <a:lstStyle/>
          <a:p>
            <a:r>
              <a:rPr lang="fi-FI" dirty="0"/>
              <a:t>Koirataitokurssi| Kennelliitto</a:t>
            </a:r>
          </a:p>
        </p:txBody>
      </p:sp>
    </p:spTree>
    <p:extLst>
      <p:ext uri="{BB962C8B-B14F-4D97-AF65-F5344CB8AC3E}">
        <p14:creationId xmlns:p14="http://schemas.microsoft.com/office/powerpoint/2010/main" val="1161436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Tule mukaan menoon!</a:t>
            </a:r>
          </a:p>
        </p:txBody>
      </p:sp>
      <p:sp>
        <p:nvSpPr>
          <p:cNvPr id="3" name="Sisällön paikkamerkki 2"/>
          <p:cNvSpPr>
            <a:spLocks noGrp="1"/>
          </p:cNvSpPr>
          <p:nvPr>
            <p:ph idx="1"/>
          </p:nvPr>
        </p:nvSpPr>
        <p:spPr>
          <a:xfrm>
            <a:off x="838200" y="1801489"/>
            <a:ext cx="10515600" cy="4441914"/>
          </a:xfrm>
        </p:spPr>
        <p:txBody>
          <a:bodyPr>
            <a:normAutofit/>
          </a:bodyPr>
          <a:lstStyle/>
          <a:p>
            <a:pPr marL="0" indent="0">
              <a:buClr>
                <a:schemeClr val="tx2"/>
              </a:buClr>
              <a:buNone/>
            </a:pPr>
            <a:endParaRPr lang="fi-FI" dirty="0">
              <a:hlinkClick r:id="rId3"/>
            </a:endParaRPr>
          </a:p>
          <a:p>
            <a:pPr marL="0" indent="0">
              <a:buClr>
                <a:schemeClr val="tx2"/>
              </a:buClr>
              <a:buNone/>
            </a:pPr>
            <a:r>
              <a:rPr lang="fi-FI" dirty="0">
                <a:hlinkClick r:id="rId3"/>
              </a:rPr>
              <a:t>www.kennelliitto.fi/nuoret</a:t>
            </a:r>
            <a:endParaRPr lang="fi-FI" dirty="0"/>
          </a:p>
          <a:p>
            <a:pPr marL="0" indent="0">
              <a:buClr>
                <a:schemeClr val="tx2"/>
              </a:buClr>
              <a:buNone/>
            </a:pPr>
            <a:endParaRPr lang="fi-FI" dirty="0"/>
          </a:p>
          <a:p>
            <a:pPr marL="0" indent="0">
              <a:buClr>
                <a:schemeClr val="tx2"/>
              </a:buClr>
              <a:buNone/>
            </a:pPr>
            <a:endParaRPr lang="fi-FI" dirty="0"/>
          </a:p>
          <a:p>
            <a:pPr marL="0" indent="0">
              <a:buClr>
                <a:schemeClr val="tx2"/>
              </a:buClr>
              <a:buNone/>
            </a:pPr>
            <a:r>
              <a:rPr lang="fi-FI" sz="6600" b="1" dirty="0"/>
              <a:t>#laumassa</a:t>
            </a:r>
          </a:p>
          <a:p>
            <a:pPr marL="0" indent="0">
              <a:buClr>
                <a:schemeClr val="tx2"/>
              </a:buClr>
              <a:buNone/>
            </a:pPr>
            <a:endParaRPr lang="fi-FI" dirty="0"/>
          </a:p>
        </p:txBody>
      </p:sp>
      <p:sp>
        <p:nvSpPr>
          <p:cNvPr id="6" name="Dian numeron paikkamerkki 5"/>
          <p:cNvSpPr>
            <a:spLocks noGrp="1"/>
          </p:cNvSpPr>
          <p:nvPr>
            <p:ph type="sldNum" sz="quarter" idx="12"/>
          </p:nvPr>
        </p:nvSpPr>
        <p:spPr/>
        <p:txBody>
          <a:bodyPr/>
          <a:lstStyle/>
          <a:p>
            <a:fld id="{E15F3321-FCD8-4643-A1C4-3513C22E49FF}" type="slidenum">
              <a:rPr lang="fi-FI" smtClean="0"/>
              <a:t>30</a:t>
            </a:fld>
            <a:endParaRPr lang="fi-FI"/>
          </a:p>
        </p:txBody>
      </p:sp>
      <p:sp>
        <p:nvSpPr>
          <p:cNvPr id="7" name="Alatunnisteen paikkamerkki 4">
            <a:extLst>
              <a:ext uri="{FF2B5EF4-FFF2-40B4-BE49-F238E27FC236}">
                <a16:creationId xmlns:a16="http://schemas.microsoft.com/office/drawing/2014/main" id="{3781475E-DD4D-4F65-BF6F-64F859869141}"/>
              </a:ext>
            </a:extLst>
          </p:cNvPr>
          <p:cNvSpPr>
            <a:spLocks noGrp="1"/>
          </p:cNvSpPr>
          <p:nvPr>
            <p:ph type="ftr" sz="quarter" idx="11"/>
          </p:nvPr>
        </p:nvSpPr>
        <p:spPr>
          <a:xfrm>
            <a:off x="1739576" y="6121831"/>
            <a:ext cx="3904282" cy="365125"/>
          </a:xfrm>
        </p:spPr>
        <p:txBody>
          <a:bodyPr/>
          <a:lstStyle/>
          <a:p>
            <a:r>
              <a:rPr lang="fi-FI" dirty="0"/>
              <a:t>Koirataitokurssi| Kennelliitto</a:t>
            </a:r>
          </a:p>
        </p:txBody>
      </p:sp>
      <p:pic>
        <p:nvPicPr>
          <p:cNvPr id="8" name="Kuva 7">
            <a:extLst>
              <a:ext uri="{FF2B5EF4-FFF2-40B4-BE49-F238E27FC236}">
                <a16:creationId xmlns:a16="http://schemas.microsoft.com/office/drawing/2014/main" id="{4E5B6BC2-1927-4F4B-AC82-B4F28C6DB414}"/>
              </a:ext>
            </a:extLst>
          </p:cNvPr>
          <p:cNvPicPr>
            <a:picLocks noChangeAspect="1"/>
          </p:cNvPicPr>
          <p:nvPr/>
        </p:nvPicPr>
        <p:blipFill>
          <a:blip r:embed="rId4"/>
          <a:stretch>
            <a:fillRect/>
          </a:stretch>
        </p:blipFill>
        <p:spPr>
          <a:xfrm>
            <a:off x="6096000" y="2375771"/>
            <a:ext cx="4765675" cy="2106458"/>
          </a:xfrm>
          <a:prstGeom prst="rect">
            <a:avLst/>
          </a:prstGeom>
        </p:spPr>
      </p:pic>
    </p:spTree>
    <p:extLst>
      <p:ext uri="{BB962C8B-B14F-4D97-AF65-F5344CB8AC3E}">
        <p14:creationId xmlns:p14="http://schemas.microsoft.com/office/powerpoint/2010/main" val="2675462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0486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DC6641-C16A-49F2-8B5E-9F65D3BA7F77}"/>
              </a:ext>
            </a:extLst>
          </p:cNvPr>
          <p:cNvSpPr>
            <a:spLocks noGrp="1"/>
          </p:cNvSpPr>
          <p:nvPr>
            <p:ph type="title"/>
          </p:nvPr>
        </p:nvSpPr>
        <p:spPr/>
        <p:txBody>
          <a:bodyPr/>
          <a:lstStyle/>
          <a:p>
            <a:r>
              <a:rPr lang="fi-FI" dirty="0"/>
              <a:t>Kennelliiton nuorisotoiminta </a:t>
            </a:r>
          </a:p>
        </p:txBody>
      </p:sp>
      <p:sp>
        <p:nvSpPr>
          <p:cNvPr id="3" name="Sisällön paikkamerkki 2">
            <a:extLst>
              <a:ext uri="{FF2B5EF4-FFF2-40B4-BE49-F238E27FC236}">
                <a16:creationId xmlns:a16="http://schemas.microsoft.com/office/drawing/2014/main" id="{8A3608CA-D841-4C86-A9F7-AE52960E61B3}"/>
              </a:ext>
            </a:extLst>
          </p:cNvPr>
          <p:cNvSpPr>
            <a:spLocks noGrp="1"/>
          </p:cNvSpPr>
          <p:nvPr>
            <p:ph idx="1"/>
          </p:nvPr>
        </p:nvSpPr>
        <p:spPr>
          <a:xfrm>
            <a:off x="5031215" y="2070821"/>
            <a:ext cx="6416853" cy="4537369"/>
          </a:xfrm>
        </p:spPr>
        <p:txBody>
          <a:bodyPr>
            <a:normAutofit lnSpcReduction="10000"/>
          </a:bodyPr>
          <a:lstStyle/>
          <a:p>
            <a:r>
              <a:rPr lang="fi-FI" dirty="0"/>
              <a:t>Kennelliitossa on oma työntekijä nuorisotoiminnalle sekä nuorisotoimikunta, jotka yhdessä toteuttavat valtakunnallista toimintaa</a:t>
            </a:r>
          </a:p>
          <a:p>
            <a:r>
              <a:rPr lang="fi-FI" dirty="0"/>
              <a:t>Toiminta mm.</a:t>
            </a:r>
          </a:p>
          <a:p>
            <a:pPr lvl="1"/>
            <a:r>
              <a:rPr lang="fi-FI" dirty="0"/>
              <a:t>Nuorten SM-kilpailut (</a:t>
            </a:r>
            <a:r>
              <a:rPr lang="fi-FI" dirty="0" err="1"/>
              <a:t>toko</a:t>
            </a:r>
            <a:r>
              <a:rPr lang="fi-FI" dirty="0"/>
              <a:t>, </a:t>
            </a:r>
            <a:r>
              <a:rPr lang="fi-FI" dirty="0" err="1"/>
              <a:t>rally-toko</a:t>
            </a:r>
            <a:r>
              <a:rPr lang="fi-FI" dirty="0"/>
              <a:t> ja palveluskoiralajit)</a:t>
            </a:r>
          </a:p>
          <a:p>
            <a:pPr lvl="1"/>
            <a:r>
              <a:rPr lang="fi-FI" dirty="0"/>
              <a:t>Junior </a:t>
            </a:r>
            <a:r>
              <a:rPr lang="fi-FI" dirty="0" err="1"/>
              <a:t>handler</a:t>
            </a:r>
            <a:r>
              <a:rPr lang="fi-FI" dirty="0"/>
              <a:t> SM-osakilpailut, finaali ja maajoukkueet</a:t>
            </a:r>
          </a:p>
          <a:p>
            <a:pPr lvl="1"/>
            <a:r>
              <a:rPr lang="fi-FI" dirty="0"/>
              <a:t>Kesäleiri</a:t>
            </a:r>
          </a:p>
          <a:p>
            <a:pPr lvl="1"/>
            <a:r>
              <a:rPr lang="fi-FI" dirty="0"/>
              <a:t>Webinaarit</a:t>
            </a:r>
          </a:p>
          <a:p>
            <a:pPr lvl="1"/>
            <a:r>
              <a:rPr lang="fi-FI" dirty="0"/>
              <a:t>Messut</a:t>
            </a:r>
          </a:p>
          <a:p>
            <a:pPr lvl="1"/>
            <a:endParaRPr lang="fi-FI" dirty="0"/>
          </a:p>
          <a:p>
            <a:endParaRPr lang="fi-FI" dirty="0"/>
          </a:p>
        </p:txBody>
      </p:sp>
      <p:sp>
        <p:nvSpPr>
          <p:cNvPr id="4" name="Päivämäärän paikkamerkki 3">
            <a:extLst>
              <a:ext uri="{FF2B5EF4-FFF2-40B4-BE49-F238E27FC236}">
                <a16:creationId xmlns:a16="http://schemas.microsoft.com/office/drawing/2014/main" id="{67AD62AC-1301-4818-BB50-EA61F294F0C1}"/>
              </a:ext>
            </a:extLst>
          </p:cNvPr>
          <p:cNvSpPr>
            <a:spLocks noGrp="1"/>
          </p:cNvSpPr>
          <p:nvPr>
            <p:ph type="dt" sz="half" idx="10"/>
          </p:nvPr>
        </p:nvSpPr>
        <p:spPr/>
        <p:txBody>
          <a:bodyPr/>
          <a:lstStyle/>
          <a:p>
            <a:fld id="{8E9EEE79-F449-9C49-A826-5F7F1A546ED1}" type="datetime1">
              <a:rPr lang="fi-FI" smtClean="0"/>
              <a:t>23.10.2024</a:t>
            </a:fld>
            <a:endParaRPr lang="fi-FI"/>
          </a:p>
        </p:txBody>
      </p:sp>
      <p:sp>
        <p:nvSpPr>
          <p:cNvPr id="5" name="Alatunnisteen paikkamerkki 4">
            <a:extLst>
              <a:ext uri="{FF2B5EF4-FFF2-40B4-BE49-F238E27FC236}">
                <a16:creationId xmlns:a16="http://schemas.microsoft.com/office/drawing/2014/main" id="{32660546-E0E4-414A-A2AD-670E8C9AA5B3}"/>
              </a:ext>
            </a:extLst>
          </p:cNvPr>
          <p:cNvSpPr>
            <a:spLocks noGrp="1"/>
          </p:cNvSpPr>
          <p:nvPr>
            <p:ph type="ftr" sz="quarter" idx="11"/>
          </p:nvPr>
        </p:nvSpPr>
        <p:spPr/>
        <p:txBody>
          <a:bodyPr/>
          <a:lstStyle/>
          <a:p>
            <a:r>
              <a:rPr lang="fi-FI" dirty="0"/>
              <a:t>Koirataitokurssi| Kennelliitto</a:t>
            </a:r>
          </a:p>
        </p:txBody>
      </p:sp>
      <p:sp>
        <p:nvSpPr>
          <p:cNvPr id="6" name="Dian numeron paikkamerkki 5">
            <a:extLst>
              <a:ext uri="{FF2B5EF4-FFF2-40B4-BE49-F238E27FC236}">
                <a16:creationId xmlns:a16="http://schemas.microsoft.com/office/drawing/2014/main" id="{BD90930F-FCED-4BBD-85B6-0976ABB60E1A}"/>
              </a:ext>
            </a:extLst>
          </p:cNvPr>
          <p:cNvSpPr>
            <a:spLocks noGrp="1"/>
          </p:cNvSpPr>
          <p:nvPr>
            <p:ph type="sldNum" sz="quarter" idx="12"/>
          </p:nvPr>
        </p:nvSpPr>
        <p:spPr/>
        <p:txBody>
          <a:bodyPr/>
          <a:lstStyle/>
          <a:p>
            <a:fld id="{E15F3321-FCD8-4643-A1C4-3513C22E49FF}" type="slidenum">
              <a:rPr lang="fi-FI" smtClean="0"/>
              <a:t>4</a:t>
            </a:fld>
            <a:endParaRPr lang="fi-FI"/>
          </a:p>
        </p:txBody>
      </p:sp>
      <p:pic>
        <p:nvPicPr>
          <p:cNvPr id="7" name="Kuva 6">
            <a:extLst>
              <a:ext uri="{FF2B5EF4-FFF2-40B4-BE49-F238E27FC236}">
                <a16:creationId xmlns:a16="http://schemas.microsoft.com/office/drawing/2014/main" id="{EF0F805C-BB97-4395-8E2B-20D90D8B87F9}"/>
              </a:ext>
            </a:extLst>
          </p:cNvPr>
          <p:cNvPicPr>
            <a:picLocks noChangeAspect="1"/>
          </p:cNvPicPr>
          <p:nvPr/>
        </p:nvPicPr>
        <p:blipFill>
          <a:blip r:embed="rId2"/>
          <a:stretch>
            <a:fillRect/>
          </a:stretch>
        </p:blipFill>
        <p:spPr>
          <a:xfrm>
            <a:off x="7988515" y="178999"/>
            <a:ext cx="3365284" cy="1487553"/>
          </a:xfrm>
          <a:prstGeom prst="rect">
            <a:avLst/>
          </a:prstGeom>
        </p:spPr>
      </p:pic>
      <p:pic>
        <p:nvPicPr>
          <p:cNvPr id="11" name="Kuva 10">
            <a:extLst>
              <a:ext uri="{FF2B5EF4-FFF2-40B4-BE49-F238E27FC236}">
                <a16:creationId xmlns:a16="http://schemas.microsoft.com/office/drawing/2014/main" id="{9134659E-B97F-4CE9-B9EA-9E67C9E63770}"/>
              </a:ext>
            </a:extLst>
          </p:cNvPr>
          <p:cNvPicPr>
            <a:picLocks noChangeAspect="1"/>
          </p:cNvPicPr>
          <p:nvPr/>
        </p:nvPicPr>
        <p:blipFill>
          <a:blip r:embed="rId3"/>
          <a:stretch>
            <a:fillRect/>
          </a:stretch>
        </p:blipFill>
        <p:spPr>
          <a:xfrm>
            <a:off x="515084" y="2070821"/>
            <a:ext cx="646232" cy="658425"/>
          </a:xfrm>
          <a:prstGeom prst="rect">
            <a:avLst/>
          </a:prstGeom>
        </p:spPr>
      </p:pic>
      <p:sp>
        <p:nvSpPr>
          <p:cNvPr id="12" name="Suorakulmio 11">
            <a:extLst>
              <a:ext uri="{FF2B5EF4-FFF2-40B4-BE49-F238E27FC236}">
                <a16:creationId xmlns:a16="http://schemas.microsoft.com/office/drawing/2014/main" id="{F7C94B2F-E63F-42B0-B35F-DEAC8CCF6EE1}"/>
              </a:ext>
            </a:extLst>
          </p:cNvPr>
          <p:cNvSpPr/>
          <p:nvPr/>
        </p:nvSpPr>
        <p:spPr>
          <a:xfrm>
            <a:off x="1463108" y="2292146"/>
            <a:ext cx="2699713" cy="369332"/>
          </a:xfrm>
          <a:prstGeom prst="rect">
            <a:avLst/>
          </a:prstGeom>
        </p:spPr>
        <p:txBody>
          <a:bodyPr wrap="none">
            <a:spAutoFit/>
          </a:bodyPr>
          <a:lstStyle/>
          <a:p>
            <a:r>
              <a:rPr lang="fi-FI" dirty="0"/>
              <a:t>Kennelliiton Nuoret </a:t>
            </a:r>
            <a:r>
              <a:rPr lang="fi-FI" dirty="0" err="1"/>
              <a:t>official</a:t>
            </a:r>
            <a:endParaRPr lang="fi-FI" dirty="0"/>
          </a:p>
        </p:txBody>
      </p:sp>
      <p:pic>
        <p:nvPicPr>
          <p:cNvPr id="13" name="Kuva 12">
            <a:extLst>
              <a:ext uri="{FF2B5EF4-FFF2-40B4-BE49-F238E27FC236}">
                <a16:creationId xmlns:a16="http://schemas.microsoft.com/office/drawing/2014/main" id="{EDD51114-2189-469B-A579-E76C640651B8}"/>
              </a:ext>
            </a:extLst>
          </p:cNvPr>
          <p:cNvPicPr>
            <a:picLocks noChangeAspect="1"/>
          </p:cNvPicPr>
          <p:nvPr/>
        </p:nvPicPr>
        <p:blipFill>
          <a:blip r:embed="rId4"/>
          <a:stretch>
            <a:fillRect/>
          </a:stretch>
        </p:blipFill>
        <p:spPr>
          <a:xfrm>
            <a:off x="971812" y="3037114"/>
            <a:ext cx="3682303" cy="499915"/>
          </a:xfrm>
          <a:prstGeom prst="rect">
            <a:avLst/>
          </a:prstGeom>
        </p:spPr>
      </p:pic>
    </p:spTree>
    <p:extLst>
      <p:ext uri="{BB962C8B-B14F-4D97-AF65-F5344CB8AC3E}">
        <p14:creationId xmlns:p14="http://schemas.microsoft.com/office/powerpoint/2010/main" val="2791400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AC74D1B-63EB-47C8-BEF2-6AE1BA9FD0BF}"/>
              </a:ext>
            </a:extLst>
          </p:cNvPr>
          <p:cNvSpPr>
            <a:spLocks noGrp="1"/>
          </p:cNvSpPr>
          <p:nvPr>
            <p:ph type="title"/>
          </p:nvPr>
        </p:nvSpPr>
        <p:spPr/>
        <p:txBody>
          <a:bodyPr/>
          <a:lstStyle/>
          <a:p>
            <a:r>
              <a:rPr lang="fi-FI" dirty="0"/>
              <a:t>Kennelpiiri</a:t>
            </a:r>
          </a:p>
        </p:txBody>
      </p:sp>
      <p:sp>
        <p:nvSpPr>
          <p:cNvPr id="3" name="Sisällön paikkamerkki 2">
            <a:extLst>
              <a:ext uri="{FF2B5EF4-FFF2-40B4-BE49-F238E27FC236}">
                <a16:creationId xmlns:a16="http://schemas.microsoft.com/office/drawing/2014/main" id="{30986917-DCBC-43D5-A816-1DDC46FBA84F}"/>
              </a:ext>
            </a:extLst>
          </p:cNvPr>
          <p:cNvSpPr>
            <a:spLocks noGrp="1"/>
          </p:cNvSpPr>
          <p:nvPr>
            <p:ph idx="1"/>
          </p:nvPr>
        </p:nvSpPr>
        <p:spPr>
          <a:xfrm>
            <a:off x="734505" y="1801489"/>
            <a:ext cx="5817124" cy="3713787"/>
          </a:xfrm>
        </p:spPr>
        <p:txBody>
          <a:bodyPr>
            <a:normAutofit fontScale="92500" lnSpcReduction="10000"/>
          </a:bodyPr>
          <a:lstStyle/>
          <a:p>
            <a:r>
              <a:rPr lang="fi-FI" dirty="0"/>
              <a:t>Kennelpiirejä yhteensä 19</a:t>
            </a:r>
          </a:p>
          <a:p>
            <a:r>
              <a:rPr lang="fi-FI" dirty="0"/>
              <a:t>Kennelliiton alueorganisaatio</a:t>
            </a:r>
          </a:p>
          <a:p>
            <a:pPr lvl="1"/>
            <a:r>
              <a:rPr lang="fi-FI" dirty="0"/>
              <a:t>Myöntää kokeita ja kursseja alueelleen</a:t>
            </a:r>
          </a:p>
          <a:p>
            <a:pPr lvl="1"/>
            <a:r>
              <a:rPr lang="fi-FI" dirty="0"/>
              <a:t>Valistus- ja tiedotus toiminta</a:t>
            </a:r>
          </a:p>
          <a:p>
            <a:pPr lvl="1"/>
            <a:r>
              <a:rPr lang="fi-FI" dirty="0"/>
              <a:t>Valvoo ja opastaa koirankasvatusta alueellaan</a:t>
            </a:r>
          </a:p>
          <a:p>
            <a:pPr lvl="1"/>
            <a:r>
              <a:rPr lang="fi-FI" dirty="0"/>
              <a:t>Ajaa koirien etua omalla alueellaan</a:t>
            </a:r>
          </a:p>
          <a:p>
            <a:r>
              <a:rPr lang="fi-FI" dirty="0"/>
              <a:t>Jäseninä vain yhdistyksiä</a:t>
            </a:r>
          </a:p>
          <a:p>
            <a:r>
              <a:rPr lang="fi-FI" b="1" dirty="0"/>
              <a:t>Melkein jokaisessa kennelpiirissä on oma nuorisokoordinaattori, joissain piireissä on myös nuorisojaosto</a:t>
            </a:r>
          </a:p>
          <a:p>
            <a:endParaRPr lang="fi-FI" dirty="0"/>
          </a:p>
        </p:txBody>
      </p:sp>
      <p:sp>
        <p:nvSpPr>
          <p:cNvPr id="4" name="Päivämäärän paikkamerkki 3">
            <a:extLst>
              <a:ext uri="{FF2B5EF4-FFF2-40B4-BE49-F238E27FC236}">
                <a16:creationId xmlns:a16="http://schemas.microsoft.com/office/drawing/2014/main" id="{7BCA3C3E-BCCB-45C5-B5FD-F82A5C602B62}"/>
              </a:ext>
            </a:extLst>
          </p:cNvPr>
          <p:cNvSpPr>
            <a:spLocks noGrp="1"/>
          </p:cNvSpPr>
          <p:nvPr>
            <p:ph type="dt" sz="half" idx="10"/>
          </p:nvPr>
        </p:nvSpPr>
        <p:spPr/>
        <p:txBody>
          <a:bodyPr/>
          <a:lstStyle/>
          <a:p>
            <a:fld id="{8E9EEE79-F449-9C49-A826-5F7F1A546ED1}" type="datetime1">
              <a:rPr lang="fi-FI" smtClean="0"/>
              <a:t>23.10.2024</a:t>
            </a:fld>
            <a:endParaRPr lang="fi-FI"/>
          </a:p>
        </p:txBody>
      </p:sp>
      <p:sp>
        <p:nvSpPr>
          <p:cNvPr id="6" name="Dian numeron paikkamerkki 5">
            <a:extLst>
              <a:ext uri="{FF2B5EF4-FFF2-40B4-BE49-F238E27FC236}">
                <a16:creationId xmlns:a16="http://schemas.microsoft.com/office/drawing/2014/main" id="{32731447-4116-4907-8F42-4230CECC5D59}"/>
              </a:ext>
            </a:extLst>
          </p:cNvPr>
          <p:cNvSpPr>
            <a:spLocks noGrp="1"/>
          </p:cNvSpPr>
          <p:nvPr>
            <p:ph type="sldNum" sz="quarter" idx="12"/>
          </p:nvPr>
        </p:nvSpPr>
        <p:spPr/>
        <p:txBody>
          <a:bodyPr/>
          <a:lstStyle/>
          <a:p>
            <a:fld id="{E15F3321-FCD8-4643-A1C4-3513C22E49FF}" type="slidenum">
              <a:rPr lang="fi-FI" smtClean="0"/>
              <a:t>5</a:t>
            </a:fld>
            <a:endParaRPr lang="fi-FI"/>
          </a:p>
        </p:txBody>
      </p:sp>
      <p:pic>
        <p:nvPicPr>
          <p:cNvPr id="8" name="Kuva 7">
            <a:extLst>
              <a:ext uri="{FF2B5EF4-FFF2-40B4-BE49-F238E27FC236}">
                <a16:creationId xmlns:a16="http://schemas.microsoft.com/office/drawing/2014/main" id="{490F7FCB-31C7-41F4-80F8-48FFDA82286A}"/>
              </a:ext>
            </a:extLst>
          </p:cNvPr>
          <p:cNvPicPr>
            <a:picLocks noChangeAspect="1"/>
          </p:cNvPicPr>
          <p:nvPr/>
        </p:nvPicPr>
        <p:blipFill>
          <a:blip r:embed="rId2"/>
          <a:stretch>
            <a:fillRect/>
          </a:stretch>
        </p:blipFill>
        <p:spPr>
          <a:xfrm>
            <a:off x="8338765" y="689372"/>
            <a:ext cx="3615241" cy="5938019"/>
          </a:xfrm>
          <a:prstGeom prst="rect">
            <a:avLst/>
          </a:prstGeom>
        </p:spPr>
      </p:pic>
    </p:spTree>
    <p:extLst>
      <p:ext uri="{BB962C8B-B14F-4D97-AF65-F5344CB8AC3E}">
        <p14:creationId xmlns:p14="http://schemas.microsoft.com/office/powerpoint/2010/main" val="3592736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2 Yleistä koirasta</a:t>
            </a:r>
          </a:p>
        </p:txBody>
      </p:sp>
      <p:sp>
        <p:nvSpPr>
          <p:cNvPr id="3" name="Sisällön paikkamerkki 2"/>
          <p:cNvSpPr>
            <a:spLocks noGrp="1"/>
          </p:cNvSpPr>
          <p:nvPr>
            <p:ph idx="1"/>
          </p:nvPr>
        </p:nvSpPr>
        <p:spPr>
          <a:xfrm>
            <a:off x="838200" y="1801489"/>
            <a:ext cx="10515600" cy="4441914"/>
          </a:xfrm>
        </p:spPr>
        <p:txBody>
          <a:bodyPr/>
          <a:lstStyle/>
          <a:p>
            <a:pPr>
              <a:buClr>
                <a:schemeClr val="tx2"/>
              </a:buClr>
              <a:buFont typeface="Arial" charset="0"/>
              <a:buChar char="•"/>
            </a:pPr>
            <a:r>
              <a:rPr lang="fi-FI" dirty="0"/>
              <a:t>Suomessa on noin 700 000 koiraa, joista puhdasrotuisia on 80%</a:t>
            </a:r>
          </a:p>
          <a:p>
            <a:pPr>
              <a:buClr>
                <a:schemeClr val="tx2"/>
              </a:buClr>
              <a:buFont typeface="Arial" charset="0"/>
              <a:buChar char="•"/>
            </a:pPr>
            <a:r>
              <a:rPr lang="fi-FI" dirty="0"/>
              <a:t>Koirarotuja on Suomessa yli 340</a:t>
            </a:r>
          </a:p>
          <a:p>
            <a:pPr lvl="1">
              <a:buClr>
                <a:schemeClr val="tx2"/>
              </a:buClr>
              <a:buFont typeface="Arial" charset="0"/>
              <a:buChar char="•"/>
            </a:pPr>
            <a:r>
              <a:rPr lang="fi-FI" dirty="0"/>
              <a:t>Kotimaiset rodut: suomenpystykorva, suomenajokoira, lapinporokoira, suomenlapinkoira, karjalankarhukoira</a:t>
            </a:r>
          </a:p>
          <a:p>
            <a:pPr>
              <a:buClr>
                <a:schemeClr val="tx2"/>
              </a:buClr>
              <a:buFont typeface="Arial" charset="0"/>
              <a:buChar char="•"/>
            </a:pPr>
            <a:r>
              <a:rPr lang="fi-FI" dirty="0"/>
              <a:t>Vuosittain Kennelliitto rekisteröi noin 40 000 koiraa</a:t>
            </a:r>
          </a:p>
          <a:p>
            <a:pPr>
              <a:buClr>
                <a:schemeClr val="tx2"/>
              </a:buClr>
              <a:buFont typeface="Arial" charset="0"/>
              <a:buChar char="•"/>
            </a:pPr>
            <a:r>
              <a:rPr lang="fi-FI" dirty="0"/>
              <a:t>Aktiivisia koiraharrastajia arvioidaan olevan Suomessa yli 500 000 </a:t>
            </a:r>
          </a:p>
          <a:p>
            <a:pPr>
              <a:buClr>
                <a:schemeClr val="tx2"/>
              </a:buClr>
              <a:buFont typeface="Arial" charset="0"/>
              <a:buChar char="•"/>
            </a:pPr>
            <a:r>
              <a:rPr lang="fi-FI" dirty="0"/>
              <a:t>Suomalaisista 75% on jollain tavalla kosketuksissa koiriin</a:t>
            </a:r>
          </a:p>
          <a:p>
            <a:pPr>
              <a:buClr>
                <a:schemeClr val="tx2"/>
              </a:buClr>
              <a:buFont typeface="Arial" charset="0"/>
              <a:buChar char="•"/>
            </a:pPr>
            <a:r>
              <a:rPr lang="fi-FI" dirty="0"/>
              <a:t>Suomalaiset käyttävät vuosittain koiriinsa arviolta 1,2 miljardia euroa</a:t>
            </a:r>
          </a:p>
          <a:p>
            <a:pPr>
              <a:buClr>
                <a:schemeClr val="tx2"/>
              </a:buClr>
              <a:buFont typeface="Arial" charset="0"/>
              <a:buChar char="•"/>
            </a:pPr>
            <a:endParaRPr lang="fi-FI" dirty="0"/>
          </a:p>
        </p:txBody>
      </p:sp>
      <p:sp>
        <p:nvSpPr>
          <p:cNvPr id="6" name="Dian numeron paikkamerkki 5"/>
          <p:cNvSpPr>
            <a:spLocks noGrp="1"/>
          </p:cNvSpPr>
          <p:nvPr>
            <p:ph type="sldNum" sz="quarter" idx="12"/>
          </p:nvPr>
        </p:nvSpPr>
        <p:spPr/>
        <p:txBody>
          <a:bodyPr/>
          <a:lstStyle/>
          <a:p>
            <a:fld id="{E15F3321-FCD8-4643-A1C4-3513C22E49FF}" type="slidenum">
              <a:rPr lang="fi-FI" smtClean="0"/>
              <a:t>6</a:t>
            </a:fld>
            <a:endParaRPr lang="fi-FI"/>
          </a:p>
        </p:txBody>
      </p:sp>
      <p:sp>
        <p:nvSpPr>
          <p:cNvPr id="7" name="Alatunnisteen paikkamerkki 4">
            <a:extLst>
              <a:ext uri="{FF2B5EF4-FFF2-40B4-BE49-F238E27FC236}">
                <a16:creationId xmlns:a16="http://schemas.microsoft.com/office/drawing/2014/main" id="{617B0C65-2F37-4C23-801C-CDEBF1B5FBF6}"/>
              </a:ext>
            </a:extLst>
          </p:cNvPr>
          <p:cNvSpPr>
            <a:spLocks noGrp="1"/>
          </p:cNvSpPr>
          <p:nvPr>
            <p:ph type="ftr" sz="quarter" idx="11"/>
          </p:nvPr>
        </p:nvSpPr>
        <p:spPr>
          <a:xfrm>
            <a:off x="1739576" y="6121831"/>
            <a:ext cx="3904282" cy="365125"/>
          </a:xfrm>
        </p:spPr>
        <p:txBody>
          <a:bodyPr/>
          <a:lstStyle/>
          <a:p>
            <a:r>
              <a:rPr lang="fi-FI" dirty="0"/>
              <a:t>Koirataitokurssi| Kennelliitto</a:t>
            </a:r>
          </a:p>
        </p:txBody>
      </p:sp>
    </p:spTree>
    <p:extLst>
      <p:ext uri="{BB962C8B-B14F-4D97-AF65-F5344CB8AC3E}">
        <p14:creationId xmlns:p14="http://schemas.microsoft.com/office/powerpoint/2010/main" val="2111145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latin typeface="Calibri Light" charset="0"/>
                <a:ea typeface="Calibri Light" charset="0"/>
                <a:cs typeface="Calibri Light" charset="0"/>
              </a:rPr>
              <a:t>Koiran historiaa</a:t>
            </a:r>
          </a:p>
        </p:txBody>
      </p:sp>
      <p:sp>
        <p:nvSpPr>
          <p:cNvPr id="3" name="Sisällön paikkamerkki 2"/>
          <p:cNvSpPr>
            <a:spLocks noGrp="1"/>
          </p:cNvSpPr>
          <p:nvPr>
            <p:ph sz="half" idx="1"/>
          </p:nvPr>
        </p:nvSpPr>
        <p:spPr>
          <a:xfrm>
            <a:off x="838200" y="1825625"/>
            <a:ext cx="6286500" cy="3747402"/>
          </a:xfrm>
        </p:spPr>
        <p:txBody>
          <a:bodyPr/>
          <a:lstStyle/>
          <a:p>
            <a:pPr lvl="0">
              <a:buClr>
                <a:schemeClr val="tx2"/>
              </a:buClr>
              <a:buFont typeface="Arial" charset="0"/>
              <a:buChar char="•"/>
            </a:pPr>
            <a:r>
              <a:rPr lang="fi-FI" dirty="0"/>
              <a:t>Koira on suden kesy, jalostettu muoto</a:t>
            </a:r>
          </a:p>
          <a:p>
            <a:pPr lvl="0">
              <a:buClr>
                <a:schemeClr val="tx2"/>
              </a:buClr>
              <a:buFont typeface="Arial" charset="0"/>
              <a:buChar char="•"/>
            </a:pPr>
            <a:r>
              <a:rPr lang="fi-FI" dirty="0"/>
              <a:t>Vanhin ihmisen kesyttämä eläin</a:t>
            </a:r>
          </a:p>
          <a:p>
            <a:pPr lvl="0">
              <a:buClr>
                <a:schemeClr val="tx2"/>
              </a:buClr>
              <a:buFont typeface="Arial" charset="0"/>
              <a:buChar char="•"/>
            </a:pPr>
            <a:r>
              <a:rPr lang="fi-FI" dirty="0"/>
              <a:t>Koira kesyyntyi yli 10 000 vuotta sitten </a:t>
            </a:r>
          </a:p>
        </p:txBody>
      </p:sp>
      <p:sp>
        <p:nvSpPr>
          <p:cNvPr id="5" name="Päivämäärän paikkamerkki 4"/>
          <p:cNvSpPr>
            <a:spLocks noGrp="1"/>
          </p:cNvSpPr>
          <p:nvPr>
            <p:ph type="dt" sz="half" idx="10"/>
          </p:nvPr>
        </p:nvSpPr>
        <p:spPr/>
        <p:txBody>
          <a:bodyPr/>
          <a:lstStyle/>
          <a:p>
            <a:fld id="{47E855F6-6ED2-EF40-8872-823D70AD43B4}" type="datetime1">
              <a:rPr lang="fi-FI" smtClean="0">
                <a:solidFill>
                  <a:schemeClr val="bg1"/>
                </a:solidFill>
              </a:rPr>
              <a:t>23.10.2024</a:t>
            </a:fld>
            <a:endParaRPr lang="fi-FI" dirty="0">
              <a:solidFill>
                <a:schemeClr val="bg1"/>
              </a:solidFill>
            </a:endParaRPr>
          </a:p>
        </p:txBody>
      </p:sp>
      <p:sp>
        <p:nvSpPr>
          <p:cNvPr id="7" name="Dian numeron paikkamerkki 6"/>
          <p:cNvSpPr>
            <a:spLocks noGrp="1"/>
          </p:cNvSpPr>
          <p:nvPr>
            <p:ph type="sldNum" sz="quarter" idx="12"/>
          </p:nvPr>
        </p:nvSpPr>
        <p:spPr/>
        <p:txBody>
          <a:bodyPr/>
          <a:lstStyle/>
          <a:p>
            <a:fld id="{E15F3321-FCD8-4643-A1C4-3513C22E49FF}" type="slidenum">
              <a:rPr lang="fi-FI" smtClean="0">
                <a:solidFill>
                  <a:schemeClr val="bg1"/>
                </a:solidFill>
              </a:rPr>
              <a:t>7</a:t>
            </a:fld>
            <a:endParaRPr lang="fi-FI">
              <a:solidFill>
                <a:schemeClr val="bg1"/>
              </a:solidFill>
            </a:endParaRPr>
          </a:p>
        </p:txBody>
      </p:sp>
      <p:pic>
        <p:nvPicPr>
          <p:cNvPr id="8" name="Kuva 7">
            <a:extLst>
              <a:ext uri="{FF2B5EF4-FFF2-40B4-BE49-F238E27FC236}">
                <a16:creationId xmlns:a16="http://schemas.microsoft.com/office/drawing/2014/main" id="{F9082B64-88C7-44FE-8E45-CBC78B997E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24700" y="1284973"/>
            <a:ext cx="4488436" cy="4175448"/>
          </a:xfrm>
          <a:prstGeom prst="rect">
            <a:avLst/>
          </a:prstGeom>
        </p:spPr>
      </p:pic>
      <p:sp>
        <p:nvSpPr>
          <p:cNvPr id="9" name="Alatunnisteen paikkamerkki 4">
            <a:extLst>
              <a:ext uri="{FF2B5EF4-FFF2-40B4-BE49-F238E27FC236}">
                <a16:creationId xmlns:a16="http://schemas.microsoft.com/office/drawing/2014/main" id="{A1FD622E-3F0F-4B94-B668-A00F4955D063}"/>
              </a:ext>
            </a:extLst>
          </p:cNvPr>
          <p:cNvSpPr>
            <a:spLocks noGrp="1"/>
          </p:cNvSpPr>
          <p:nvPr>
            <p:ph type="ftr" sz="quarter" idx="11"/>
          </p:nvPr>
        </p:nvSpPr>
        <p:spPr>
          <a:xfrm>
            <a:off x="1739576" y="6121831"/>
            <a:ext cx="3904282" cy="365125"/>
          </a:xfrm>
        </p:spPr>
        <p:txBody>
          <a:bodyPr/>
          <a:lstStyle/>
          <a:p>
            <a:r>
              <a:rPr lang="fi-FI" dirty="0"/>
              <a:t>Koirataitokurssi| Kennelliitto</a:t>
            </a:r>
          </a:p>
        </p:txBody>
      </p:sp>
    </p:spTree>
    <p:extLst>
      <p:ext uri="{BB962C8B-B14F-4D97-AF65-F5344CB8AC3E}">
        <p14:creationId xmlns:p14="http://schemas.microsoft.com/office/powerpoint/2010/main" val="2435229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Koiran anatomiaa</a:t>
            </a:r>
          </a:p>
        </p:txBody>
      </p:sp>
      <p:sp>
        <p:nvSpPr>
          <p:cNvPr id="3" name="Sisällön paikkamerkki 2"/>
          <p:cNvSpPr>
            <a:spLocks noGrp="1"/>
          </p:cNvSpPr>
          <p:nvPr>
            <p:ph idx="1"/>
          </p:nvPr>
        </p:nvSpPr>
        <p:spPr>
          <a:xfrm>
            <a:off x="838200" y="1801489"/>
            <a:ext cx="10515600" cy="4441914"/>
          </a:xfrm>
        </p:spPr>
        <p:txBody>
          <a:bodyPr/>
          <a:lstStyle/>
          <a:p>
            <a:pPr>
              <a:buClr>
                <a:schemeClr val="tx2"/>
              </a:buClr>
              <a:buFont typeface="Arial" charset="0"/>
              <a:buChar char="•"/>
            </a:pPr>
            <a:r>
              <a:rPr lang="fi-FI" dirty="0"/>
              <a:t>Koiralla on noin 300 erilaista luuta</a:t>
            </a:r>
          </a:p>
          <a:p>
            <a:pPr>
              <a:buClr>
                <a:schemeClr val="tx2"/>
              </a:buClr>
              <a:buFont typeface="Arial" charset="0"/>
              <a:buChar char="•"/>
            </a:pPr>
            <a:r>
              <a:rPr lang="fi-FI" dirty="0"/>
              <a:t>Koiralla on noin 500 lihasta</a:t>
            </a:r>
          </a:p>
          <a:p>
            <a:pPr>
              <a:buClr>
                <a:schemeClr val="tx2"/>
              </a:buClr>
              <a:buFont typeface="Arial" charset="0"/>
              <a:buChar char="•"/>
            </a:pPr>
            <a:r>
              <a:rPr lang="fi-FI" dirty="0"/>
              <a:t>Kaikilta roduilta löytyvät samat luut ja lihakset, mutta niiden koko ja muoto ovat ominaisuuksiltaan erilaisia eri rotujen välillä </a:t>
            </a:r>
          </a:p>
        </p:txBody>
      </p:sp>
      <p:sp>
        <p:nvSpPr>
          <p:cNvPr id="6" name="Dian numeron paikkamerkki 5"/>
          <p:cNvSpPr>
            <a:spLocks noGrp="1"/>
          </p:cNvSpPr>
          <p:nvPr>
            <p:ph type="sldNum" sz="quarter" idx="12"/>
          </p:nvPr>
        </p:nvSpPr>
        <p:spPr/>
        <p:txBody>
          <a:bodyPr/>
          <a:lstStyle/>
          <a:p>
            <a:fld id="{E15F3321-FCD8-4643-A1C4-3513C22E49FF}" type="slidenum">
              <a:rPr lang="fi-FI" smtClean="0"/>
              <a:t>8</a:t>
            </a:fld>
            <a:endParaRPr lang="fi-FI"/>
          </a:p>
        </p:txBody>
      </p:sp>
      <p:sp>
        <p:nvSpPr>
          <p:cNvPr id="7" name="Alatunnisteen paikkamerkki 4">
            <a:extLst>
              <a:ext uri="{FF2B5EF4-FFF2-40B4-BE49-F238E27FC236}">
                <a16:creationId xmlns:a16="http://schemas.microsoft.com/office/drawing/2014/main" id="{3781475E-DD4D-4F65-BF6F-64F859869141}"/>
              </a:ext>
            </a:extLst>
          </p:cNvPr>
          <p:cNvSpPr>
            <a:spLocks noGrp="1"/>
          </p:cNvSpPr>
          <p:nvPr>
            <p:ph type="ftr" sz="quarter" idx="11"/>
          </p:nvPr>
        </p:nvSpPr>
        <p:spPr>
          <a:xfrm>
            <a:off x="1739576" y="6121831"/>
            <a:ext cx="3904282" cy="365125"/>
          </a:xfrm>
        </p:spPr>
        <p:txBody>
          <a:bodyPr/>
          <a:lstStyle/>
          <a:p>
            <a:r>
              <a:rPr lang="fi-FI" dirty="0"/>
              <a:t>Koirataitokurssi| Kennelliitto</a:t>
            </a:r>
          </a:p>
        </p:txBody>
      </p:sp>
      <p:pic>
        <p:nvPicPr>
          <p:cNvPr id="8" name="Kuva 7">
            <a:extLst>
              <a:ext uri="{FF2B5EF4-FFF2-40B4-BE49-F238E27FC236}">
                <a16:creationId xmlns:a16="http://schemas.microsoft.com/office/drawing/2014/main" id="{464940F7-E7F6-42FB-A3DD-F6B4391B3C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4748" y="4088017"/>
            <a:ext cx="3115047" cy="2184024"/>
          </a:xfrm>
          <a:prstGeom prst="rect">
            <a:avLst/>
          </a:prstGeom>
        </p:spPr>
      </p:pic>
      <p:pic>
        <p:nvPicPr>
          <p:cNvPr id="9" name="Kuva 8">
            <a:extLst>
              <a:ext uri="{FF2B5EF4-FFF2-40B4-BE49-F238E27FC236}">
                <a16:creationId xmlns:a16="http://schemas.microsoft.com/office/drawing/2014/main" id="{DE1DB21A-87EC-4625-B4E7-A1A7D1CA11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9437" y="4022446"/>
            <a:ext cx="3093842" cy="2136571"/>
          </a:xfrm>
          <a:prstGeom prst="rect">
            <a:avLst/>
          </a:prstGeom>
        </p:spPr>
      </p:pic>
      <p:pic>
        <p:nvPicPr>
          <p:cNvPr id="10" name="Kuva 9">
            <a:extLst>
              <a:ext uri="{FF2B5EF4-FFF2-40B4-BE49-F238E27FC236}">
                <a16:creationId xmlns:a16="http://schemas.microsoft.com/office/drawing/2014/main" id="{69B70075-8F8D-4EE2-A856-E75D0B463C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5229" y="3962311"/>
            <a:ext cx="2950590" cy="1915967"/>
          </a:xfrm>
          <a:prstGeom prst="rect">
            <a:avLst/>
          </a:prstGeom>
        </p:spPr>
      </p:pic>
    </p:spTree>
    <p:extLst>
      <p:ext uri="{BB962C8B-B14F-4D97-AF65-F5344CB8AC3E}">
        <p14:creationId xmlns:p14="http://schemas.microsoft.com/office/powerpoint/2010/main" val="3071750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7333E0F8-813B-48DA-A591-45AFD583521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43939" y="800070"/>
            <a:ext cx="6642763" cy="5321761"/>
          </a:xfrm>
          <a:prstGeom prst="rect">
            <a:avLst/>
          </a:prstGeom>
        </p:spPr>
      </p:pic>
      <p:sp>
        <p:nvSpPr>
          <p:cNvPr id="2" name="Otsikko 1"/>
          <p:cNvSpPr>
            <a:spLocks noGrp="1"/>
          </p:cNvSpPr>
          <p:nvPr>
            <p:ph type="title"/>
          </p:nvPr>
        </p:nvSpPr>
        <p:spPr/>
        <p:txBody>
          <a:bodyPr>
            <a:normAutofit/>
          </a:bodyPr>
          <a:lstStyle/>
          <a:p>
            <a:r>
              <a:rPr lang="fi-FI" dirty="0">
                <a:latin typeface="Calibri Light" charset="0"/>
                <a:ea typeface="Calibri Light" charset="0"/>
                <a:cs typeface="Calibri Light" charset="0"/>
              </a:rPr>
              <a:t>Koiran rakenne</a:t>
            </a:r>
          </a:p>
        </p:txBody>
      </p:sp>
      <p:sp>
        <p:nvSpPr>
          <p:cNvPr id="3" name="Sisällön paikkamerkki 2"/>
          <p:cNvSpPr>
            <a:spLocks noGrp="1"/>
          </p:cNvSpPr>
          <p:nvPr>
            <p:ph sz="half" idx="1"/>
          </p:nvPr>
        </p:nvSpPr>
        <p:spPr>
          <a:xfrm>
            <a:off x="838200" y="1825624"/>
            <a:ext cx="5892538" cy="3940175"/>
          </a:xfrm>
        </p:spPr>
        <p:txBody>
          <a:bodyPr numCol="2">
            <a:noAutofit/>
          </a:bodyPr>
          <a:lstStyle/>
          <a:p>
            <a:pPr marL="457200" indent="-457200">
              <a:buFont typeface="+mj-lt"/>
              <a:buAutoNum type="arabicPeriod"/>
            </a:pPr>
            <a:r>
              <a:rPr lang="fi-FI" dirty="0">
                <a:latin typeface="Calibri" panose="020F0502020204030204" pitchFamily="34" charset="0"/>
                <a:cs typeface="Calibri" panose="020F0502020204030204" pitchFamily="34" charset="0"/>
              </a:rPr>
              <a:t>Kaula</a:t>
            </a:r>
          </a:p>
          <a:p>
            <a:pPr marL="457200" indent="-457200">
              <a:buFont typeface="+mj-lt"/>
              <a:buAutoNum type="arabicPeriod"/>
            </a:pPr>
            <a:r>
              <a:rPr lang="fi-FI" dirty="0">
                <a:latin typeface="Calibri" panose="020F0502020204030204" pitchFamily="34" charset="0"/>
                <a:cs typeface="Calibri" panose="020F0502020204030204" pitchFamily="34" charset="0"/>
              </a:rPr>
              <a:t>Säkä</a:t>
            </a:r>
          </a:p>
          <a:p>
            <a:pPr marL="457200" indent="-457200">
              <a:buFont typeface="+mj-lt"/>
              <a:buAutoNum type="arabicPeriod"/>
            </a:pPr>
            <a:r>
              <a:rPr lang="fi-FI" dirty="0">
                <a:latin typeface="Calibri" panose="020F0502020204030204" pitchFamily="34" charset="0"/>
                <a:cs typeface="Calibri" panose="020F0502020204030204" pitchFamily="34" charset="0"/>
              </a:rPr>
              <a:t>Rintakehä</a:t>
            </a:r>
          </a:p>
          <a:p>
            <a:pPr marL="457200" indent="-457200">
              <a:buFont typeface="+mj-lt"/>
              <a:buAutoNum type="arabicPeriod"/>
            </a:pPr>
            <a:r>
              <a:rPr lang="fi-FI" dirty="0">
                <a:latin typeface="Calibri" panose="020F0502020204030204" pitchFamily="34" charset="0"/>
                <a:cs typeface="Calibri" panose="020F0502020204030204" pitchFamily="34" charset="0"/>
              </a:rPr>
              <a:t>Selkä</a:t>
            </a:r>
          </a:p>
          <a:p>
            <a:pPr marL="457200" indent="-457200">
              <a:buFont typeface="+mj-lt"/>
              <a:buAutoNum type="arabicPeriod"/>
            </a:pPr>
            <a:r>
              <a:rPr lang="fi-FI" dirty="0">
                <a:latin typeface="Calibri" panose="020F0502020204030204" pitchFamily="34" charset="0"/>
                <a:cs typeface="Calibri" panose="020F0502020204030204" pitchFamily="34" charset="0"/>
              </a:rPr>
              <a:t>Lanne</a:t>
            </a:r>
          </a:p>
          <a:p>
            <a:pPr marL="457200" indent="-457200">
              <a:buFont typeface="+mj-lt"/>
              <a:buAutoNum type="arabicPeriod"/>
            </a:pPr>
            <a:r>
              <a:rPr lang="fi-FI" dirty="0">
                <a:latin typeface="Calibri" panose="020F0502020204030204" pitchFamily="34" charset="0"/>
                <a:cs typeface="Calibri" panose="020F0502020204030204" pitchFamily="34" charset="0"/>
              </a:rPr>
              <a:t>Lantio</a:t>
            </a:r>
          </a:p>
          <a:p>
            <a:pPr marL="457200" indent="-457200">
              <a:buFont typeface="+mj-lt"/>
              <a:buAutoNum type="arabicPeriod"/>
            </a:pPr>
            <a:r>
              <a:rPr lang="fi-FI" dirty="0">
                <a:latin typeface="Calibri" panose="020F0502020204030204" pitchFamily="34" charset="0"/>
                <a:cs typeface="Calibri" panose="020F0502020204030204" pitchFamily="34" charset="0"/>
              </a:rPr>
              <a:t>Kyynärpää</a:t>
            </a:r>
          </a:p>
          <a:p>
            <a:pPr marL="457200" indent="-457200">
              <a:buFont typeface="+mj-lt"/>
              <a:buAutoNum type="arabicPeriod"/>
            </a:pPr>
            <a:r>
              <a:rPr lang="fi-FI" dirty="0">
                <a:latin typeface="Calibri" panose="020F0502020204030204" pitchFamily="34" charset="0"/>
                <a:cs typeface="Calibri" panose="020F0502020204030204" pitchFamily="34" charset="0"/>
              </a:rPr>
              <a:t>Käpälä</a:t>
            </a:r>
          </a:p>
          <a:p>
            <a:pPr marL="457200" indent="-457200">
              <a:buFont typeface="+mj-lt"/>
              <a:buAutoNum type="arabicPeriod"/>
            </a:pPr>
            <a:r>
              <a:rPr lang="fi-FI" dirty="0">
                <a:latin typeface="Calibri" panose="020F0502020204030204" pitchFamily="34" charset="0"/>
                <a:cs typeface="Calibri" panose="020F0502020204030204" pitchFamily="34" charset="0"/>
              </a:rPr>
              <a:t>Reisi	</a:t>
            </a:r>
          </a:p>
          <a:p>
            <a:pPr marL="457200" indent="-457200">
              <a:buFont typeface="+mj-lt"/>
              <a:buAutoNum type="arabicPeriod"/>
            </a:pPr>
            <a:r>
              <a:rPr lang="fi-FI" dirty="0">
                <a:latin typeface="Calibri" panose="020F0502020204030204" pitchFamily="34" charset="0"/>
                <a:cs typeface="Calibri" panose="020F0502020204030204" pitchFamily="34" charset="0"/>
              </a:rPr>
              <a:t>Polvi</a:t>
            </a:r>
          </a:p>
          <a:p>
            <a:pPr marL="457200" indent="-457200">
              <a:buFont typeface="+mj-lt"/>
              <a:buAutoNum type="arabicPeriod"/>
            </a:pPr>
            <a:r>
              <a:rPr lang="fi-FI" dirty="0">
                <a:latin typeface="Calibri" panose="020F0502020204030204" pitchFamily="34" charset="0"/>
                <a:cs typeface="Calibri" panose="020F0502020204030204" pitchFamily="34" charset="0"/>
              </a:rPr>
              <a:t>Kannukset</a:t>
            </a:r>
          </a:p>
          <a:p>
            <a:pPr marL="457200" indent="-457200">
              <a:buFont typeface="+mj-lt"/>
              <a:buAutoNum type="arabicPeriod"/>
            </a:pPr>
            <a:r>
              <a:rPr lang="fi-FI" dirty="0">
                <a:latin typeface="Calibri" panose="020F0502020204030204" pitchFamily="34" charset="0"/>
                <a:cs typeface="Calibri" panose="020F0502020204030204" pitchFamily="34" charset="0"/>
              </a:rPr>
              <a:t>Kinner</a:t>
            </a:r>
          </a:p>
          <a:p>
            <a:pPr marL="457200" indent="-457200">
              <a:buFont typeface="+mj-lt"/>
              <a:buAutoNum type="arabicPeriod"/>
            </a:pPr>
            <a:r>
              <a:rPr lang="fi-FI" dirty="0">
                <a:latin typeface="Calibri" panose="020F0502020204030204" pitchFamily="34" charset="0"/>
                <a:cs typeface="Calibri" panose="020F0502020204030204" pitchFamily="34" charset="0"/>
              </a:rPr>
              <a:t>Häntä</a:t>
            </a:r>
          </a:p>
        </p:txBody>
      </p:sp>
      <p:sp>
        <p:nvSpPr>
          <p:cNvPr id="5" name="Päivämäärän paikkamerkki 4"/>
          <p:cNvSpPr>
            <a:spLocks noGrp="1"/>
          </p:cNvSpPr>
          <p:nvPr>
            <p:ph type="dt" sz="half" idx="10"/>
          </p:nvPr>
        </p:nvSpPr>
        <p:spPr/>
        <p:txBody>
          <a:bodyPr/>
          <a:lstStyle/>
          <a:p>
            <a:fld id="{47E855F6-6ED2-EF40-8872-823D70AD43B4}" type="datetime1">
              <a:rPr lang="fi-FI" smtClean="0">
                <a:solidFill>
                  <a:schemeClr val="bg1"/>
                </a:solidFill>
              </a:rPr>
              <a:t>23.10.2024</a:t>
            </a:fld>
            <a:endParaRPr lang="fi-FI" dirty="0">
              <a:solidFill>
                <a:schemeClr val="bg1"/>
              </a:solidFill>
            </a:endParaRPr>
          </a:p>
        </p:txBody>
      </p:sp>
      <p:sp>
        <p:nvSpPr>
          <p:cNvPr id="7" name="Dian numeron paikkamerkki 6"/>
          <p:cNvSpPr>
            <a:spLocks noGrp="1"/>
          </p:cNvSpPr>
          <p:nvPr>
            <p:ph type="sldNum" sz="quarter" idx="12"/>
          </p:nvPr>
        </p:nvSpPr>
        <p:spPr/>
        <p:txBody>
          <a:bodyPr/>
          <a:lstStyle/>
          <a:p>
            <a:fld id="{E15F3321-FCD8-4643-A1C4-3513C22E49FF}" type="slidenum">
              <a:rPr lang="fi-FI" smtClean="0">
                <a:solidFill>
                  <a:schemeClr val="bg1"/>
                </a:solidFill>
              </a:rPr>
              <a:t>9</a:t>
            </a:fld>
            <a:endParaRPr lang="fi-FI">
              <a:solidFill>
                <a:schemeClr val="bg1"/>
              </a:solidFill>
            </a:endParaRPr>
          </a:p>
        </p:txBody>
      </p:sp>
      <p:sp>
        <p:nvSpPr>
          <p:cNvPr id="9" name="Alatunnisteen paikkamerkki 4">
            <a:extLst>
              <a:ext uri="{FF2B5EF4-FFF2-40B4-BE49-F238E27FC236}">
                <a16:creationId xmlns:a16="http://schemas.microsoft.com/office/drawing/2014/main" id="{A1FD622E-3F0F-4B94-B668-A00F4955D063}"/>
              </a:ext>
            </a:extLst>
          </p:cNvPr>
          <p:cNvSpPr>
            <a:spLocks noGrp="1"/>
          </p:cNvSpPr>
          <p:nvPr>
            <p:ph type="ftr" sz="quarter" idx="11"/>
          </p:nvPr>
        </p:nvSpPr>
        <p:spPr>
          <a:xfrm>
            <a:off x="1739576" y="6121831"/>
            <a:ext cx="3904282" cy="365125"/>
          </a:xfrm>
        </p:spPr>
        <p:txBody>
          <a:bodyPr/>
          <a:lstStyle/>
          <a:p>
            <a:r>
              <a:rPr lang="fi-FI" dirty="0"/>
              <a:t>Koirataitokurssi| Kennelliitto</a:t>
            </a:r>
          </a:p>
        </p:txBody>
      </p:sp>
    </p:spTree>
    <p:extLst>
      <p:ext uri="{BB962C8B-B14F-4D97-AF65-F5344CB8AC3E}">
        <p14:creationId xmlns:p14="http://schemas.microsoft.com/office/powerpoint/2010/main" val="322720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ema">
  <a:themeElements>
    <a:clrScheme name="Mukautettu 76">
      <a:dk1>
        <a:srgbClr val="475155"/>
      </a:dk1>
      <a:lt1>
        <a:srgbClr val="FFFFFF"/>
      </a:lt1>
      <a:dk2>
        <a:srgbClr val="006EB7"/>
      </a:dk2>
      <a:lt2>
        <a:srgbClr val="71ABDD"/>
      </a:lt2>
      <a:accent1>
        <a:srgbClr val="00AA88"/>
      </a:accent1>
      <a:accent2>
        <a:srgbClr val="675DC6"/>
      </a:accent2>
      <a:accent3>
        <a:srgbClr val="F07F3C"/>
      </a:accent3>
      <a:accent4>
        <a:srgbClr val="E1D630"/>
      </a:accent4>
      <a:accent5>
        <a:srgbClr val="6DABE3"/>
      </a:accent5>
      <a:accent6>
        <a:srgbClr val="0D2330"/>
      </a:accent6>
      <a:hlink>
        <a:srgbClr val="006EB7"/>
      </a:hlink>
      <a:folHlink>
        <a:srgbClr val="00AA8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ennelliiton pp-pohja (v1)" id="{753F5E7A-10CF-4666-8EA3-8B339613ADE1}" vid="{5B19E0E9-82B2-4814-8DA3-66B889331B56}"/>
    </a:ext>
  </a:extLst>
</a:theme>
</file>

<file path=ppt/theme/theme2.xml><?xml version="1.0" encoding="utf-8"?>
<a:theme xmlns:a="http://schemas.openxmlformats.org/drawingml/2006/main" name="1_Office-teema">
  <a:themeElements>
    <a:clrScheme name="KENNELLIITTO 2017">
      <a:dk1>
        <a:srgbClr val="475155"/>
      </a:dk1>
      <a:lt1>
        <a:srgbClr val="FFFFFF"/>
      </a:lt1>
      <a:dk2>
        <a:srgbClr val="006EB7"/>
      </a:dk2>
      <a:lt2>
        <a:srgbClr val="71ABDD"/>
      </a:lt2>
      <a:accent1>
        <a:srgbClr val="00AA88"/>
      </a:accent1>
      <a:accent2>
        <a:srgbClr val="675DC6"/>
      </a:accent2>
      <a:accent3>
        <a:srgbClr val="F07F3C"/>
      </a:accent3>
      <a:accent4>
        <a:srgbClr val="E1D630"/>
      </a:accent4>
      <a:accent5>
        <a:srgbClr val="6DABE3"/>
      </a:accent5>
      <a:accent6>
        <a:srgbClr val="0D2330"/>
      </a:accent6>
      <a:hlink>
        <a:srgbClr val="006EB7"/>
      </a:hlink>
      <a:folHlink>
        <a:srgbClr val="00AA8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ennelliiton pp-pohja (v1)" id="{753F5E7A-10CF-4666-8EA3-8B339613ADE1}" vid="{B5B46EA8-3908-4CB5-A4A8-E37A3CB92D91}"/>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Kennelliiton pp-pohja (v1)</Template>
  <TotalTime>148</TotalTime>
  <Words>1796</Words>
  <Application>Microsoft Office PowerPoint</Application>
  <PresentationFormat>Laajakuva</PresentationFormat>
  <Paragraphs>356</Paragraphs>
  <Slides>31</Slides>
  <Notes>25</Notes>
  <HiddenSlides>0</HiddenSlides>
  <MMClips>0</MMClips>
  <ScaleCrop>false</ScaleCrop>
  <HeadingPairs>
    <vt:vector size="6" baseType="variant">
      <vt:variant>
        <vt:lpstr>Käytetyt fontit</vt:lpstr>
      </vt:variant>
      <vt:variant>
        <vt:i4>3</vt:i4>
      </vt:variant>
      <vt:variant>
        <vt:lpstr>Teema</vt:lpstr>
      </vt:variant>
      <vt:variant>
        <vt:i4>2</vt:i4>
      </vt:variant>
      <vt:variant>
        <vt:lpstr>Dian otsikot</vt:lpstr>
      </vt:variant>
      <vt:variant>
        <vt:i4>31</vt:i4>
      </vt:variant>
    </vt:vector>
  </HeadingPairs>
  <TitlesOfParts>
    <vt:vector size="36" baseType="lpstr">
      <vt:lpstr>Arial</vt:lpstr>
      <vt:lpstr>Calibri</vt:lpstr>
      <vt:lpstr>Calibri Light</vt:lpstr>
      <vt:lpstr>Office-teema</vt:lpstr>
      <vt:lpstr>1_Office-teema</vt:lpstr>
      <vt:lpstr>Koirataitokurssi</vt:lpstr>
      <vt:lpstr>Kurssin sisältö</vt:lpstr>
      <vt:lpstr>1 Suomen Kennelliitto</vt:lpstr>
      <vt:lpstr>Kennelliiton nuorisotoiminta </vt:lpstr>
      <vt:lpstr>Kennelpiiri</vt:lpstr>
      <vt:lpstr>2 Yleistä koirasta</vt:lpstr>
      <vt:lpstr>Koiran historiaa</vt:lpstr>
      <vt:lpstr>Koiran anatomiaa</vt:lpstr>
      <vt:lpstr>Koiran rakenne</vt:lpstr>
      <vt:lpstr>Koiran pää</vt:lpstr>
      <vt:lpstr>Koiran elinkaari</vt:lpstr>
      <vt:lpstr>2 Rodun valinta ja koiran hankinta</vt:lpstr>
      <vt:lpstr>FCI:n roturyhmät</vt:lpstr>
      <vt:lpstr>Koiran ostaminen</vt:lpstr>
      <vt:lpstr>3 Koiran hyvän elämän perusteet</vt:lpstr>
      <vt:lpstr>Voidakseen hyvin koiran tulee saada olla koira </vt:lpstr>
      <vt:lpstr>4 Koiran perushoito</vt:lpstr>
      <vt:lpstr>Koiran ruokinta eri elämänvaiheissa</vt:lpstr>
      <vt:lpstr>Koiralle vaaralliset ruoka-aineet mm. </vt:lpstr>
      <vt:lpstr>Koiran perushoitotoimenpiteet </vt:lpstr>
      <vt:lpstr>Koiran perushoitotoimenpiteet </vt:lpstr>
      <vt:lpstr>Koiran perushoitotoimenpiteet </vt:lpstr>
      <vt:lpstr>Koiran perushoitotoimenpiteet </vt:lpstr>
      <vt:lpstr>Sairastava koira</vt:lpstr>
      <vt:lpstr>Lääkkeen antaminen koiralle</vt:lpstr>
      <vt:lpstr>5 Koiran kouluttaminen</vt:lpstr>
      <vt:lpstr>Koiran kanssa harrastaminen</vt:lpstr>
      <vt:lpstr>Koiran palkkaaminen</vt:lpstr>
      <vt:lpstr>Opeta koiralle ainakin:</vt:lpstr>
      <vt:lpstr>Tule mukaan menoon!</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Koirataitokurssi</dc:title>
  <dc:creator>Nina Frantsi</dc:creator>
  <cp:lastModifiedBy>Janne Lojander</cp:lastModifiedBy>
  <cp:revision>67</cp:revision>
  <cp:lastPrinted>2017-06-12T07:01:57Z</cp:lastPrinted>
  <dcterms:created xsi:type="dcterms:W3CDTF">2018-05-25T06:22:55Z</dcterms:created>
  <dcterms:modified xsi:type="dcterms:W3CDTF">2024-10-23T11:59:14Z</dcterms:modified>
</cp:coreProperties>
</file>